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302" r:id="rId4"/>
    <p:sldId id="303" r:id="rId5"/>
    <p:sldId id="304" r:id="rId6"/>
    <p:sldId id="301" r:id="rId7"/>
    <p:sldId id="289" r:id="rId8"/>
    <p:sldId id="288" r:id="rId9"/>
    <p:sldId id="298" r:id="rId10"/>
    <p:sldId id="294" r:id="rId11"/>
    <p:sldId id="299" r:id="rId12"/>
    <p:sldId id="310" r:id="rId13"/>
    <p:sldId id="271" r:id="rId14"/>
  </p:sldIdLst>
  <p:sldSz cx="24380825" cy="13714413"/>
  <p:notesSz cx="6797675" cy="9926638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C74"/>
    <a:srgbClr val="3EAF79"/>
    <a:srgbClr val="D8222C"/>
    <a:srgbClr val="FF0016"/>
    <a:srgbClr val="003096"/>
    <a:srgbClr val="20D1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6" autoAdjust="0"/>
    <p:restoredTop sz="85039" autoAdjust="0"/>
  </p:normalViewPr>
  <p:slideViewPr>
    <p:cSldViewPr snapToGrid="0">
      <p:cViewPr varScale="1">
        <p:scale>
          <a:sx n="49" d="100"/>
          <a:sy n="49" d="100"/>
        </p:scale>
        <p:origin x="786" y="66"/>
      </p:cViewPr>
      <p:guideLst>
        <p:guide orient="horz" pos="4319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1" d="100"/>
          <a:sy n="101" d="100"/>
        </p:scale>
        <p:origin x="26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01CAF-367A-4363-9B3E-9900B9ADB6D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22F019F-2616-4BE0-832D-495A9C238336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Program Zdraví 2014 – 2021</a:t>
          </a:r>
        </a:p>
      </dgm:t>
    </dgm:pt>
    <dgm:pt modelId="{11AF76D7-C24C-4A36-B91E-FE4D49EA5624}" type="parTrans" cxnId="{6EF7F9C5-0BCA-42EB-AA66-C600F3E3A289}">
      <dgm:prSet/>
      <dgm:spPr/>
      <dgm:t>
        <a:bodyPr/>
        <a:lstStyle/>
        <a:p>
          <a:endParaRPr lang="cs-CZ"/>
        </a:p>
      </dgm:t>
    </dgm:pt>
    <dgm:pt modelId="{5BF7EAC5-911C-46C7-AAD6-07733D138013}" type="sibTrans" cxnId="{6EF7F9C5-0BCA-42EB-AA66-C600F3E3A289}">
      <dgm:prSet/>
      <dgm:spPr/>
      <dgm:t>
        <a:bodyPr/>
        <a:lstStyle/>
        <a:p>
          <a:endParaRPr lang="cs-CZ"/>
        </a:p>
      </dgm:t>
    </dgm:pt>
    <dgm:pt modelId="{1A6C7A09-D81E-450C-8E32-5EA3FC858E8C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1</a:t>
          </a:r>
        </a:p>
        <a:p>
          <a:r>
            <a:rPr lang="cs-CZ" dirty="0"/>
            <a:t>Podpora duševního zdraví dětí a dospívajících</a:t>
          </a:r>
          <a:endParaRPr lang="cs-CZ" dirty="0">
            <a:latin typeface="Founders Grotesk Light" pitchFamily="34" charset="-18"/>
          </a:endParaRPr>
        </a:p>
        <a:p>
          <a:endParaRPr lang="cs-CZ" dirty="0">
            <a:latin typeface="Founders Grotesk Light" pitchFamily="34" charset="-18"/>
          </a:endParaRPr>
        </a:p>
      </dgm:t>
    </dgm:pt>
    <dgm:pt modelId="{267716B4-D69B-4951-AA3D-1D1374098D8B}" type="parTrans" cxnId="{1D62A7EE-44B7-405A-B1B5-D365529A6BF8}">
      <dgm:prSet/>
      <dgm:spPr/>
      <dgm:t>
        <a:bodyPr/>
        <a:lstStyle/>
        <a:p>
          <a:endParaRPr lang="cs-CZ"/>
        </a:p>
      </dgm:t>
    </dgm:pt>
    <dgm:pt modelId="{EC20C7B8-5EE5-4043-B940-16A673D9B9A3}" type="sibTrans" cxnId="{1D62A7EE-44B7-405A-B1B5-D365529A6BF8}">
      <dgm:prSet/>
      <dgm:spPr/>
      <dgm:t>
        <a:bodyPr/>
        <a:lstStyle/>
        <a:p>
          <a:endParaRPr lang="cs-CZ"/>
        </a:p>
      </dgm:t>
    </dgm:pt>
    <dgm:pt modelId="{A9EBDCFE-D9FD-4102-9FCF-E113B081885A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2</a:t>
          </a:r>
        </a:p>
        <a:p>
          <a:r>
            <a:rPr lang="cs-CZ" dirty="0"/>
            <a:t>Podpora prevence přenosných a nepřenosných onemocnění</a:t>
          </a:r>
          <a:endParaRPr lang="cs-CZ" dirty="0">
            <a:latin typeface="Founders Grotesk Light" pitchFamily="34" charset="-18"/>
          </a:endParaRPr>
        </a:p>
      </dgm:t>
    </dgm:pt>
    <dgm:pt modelId="{38DD785E-C06F-49ED-89EE-9D249B3607DB}" type="parTrans" cxnId="{670EE6E4-F02D-4A07-BA77-9FC5E72F1819}">
      <dgm:prSet/>
      <dgm:spPr/>
      <dgm:t>
        <a:bodyPr/>
        <a:lstStyle/>
        <a:p>
          <a:endParaRPr lang="cs-CZ"/>
        </a:p>
      </dgm:t>
    </dgm:pt>
    <dgm:pt modelId="{35EA1517-BEFE-4E64-AB55-25B2877F6F6C}" type="sibTrans" cxnId="{670EE6E4-F02D-4A07-BA77-9FC5E72F1819}">
      <dgm:prSet/>
      <dgm:spPr/>
      <dgm:t>
        <a:bodyPr/>
        <a:lstStyle/>
        <a:p>
          <a:endParaRPr lang="cs-CZ"/>
        </a:p>
      </dgm:t>
    </dgm:pt>
    <dgm:pt modelId="{F2DBC2A4-4143-4E8B-A866-85CC25333B66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3</a:t>
          </a:r>
        </a:p>
        <a:p>
          <a:r>
            <a:rPr lang="cs-CZ" dirty="0"/>
            <a:t>Posílení role pacientů a pacientských organizací</a:t>
          </a:r>
          <a:endParaRPr lang="cs-CZ" dirty="0">
            <a:latin typeface="Founders Grotesk Light" pitchFamily="34" charset="-18"/>
          </a:endParaRPr>
        </a:p>
      </dgm:t>
    </dgm:pt>
    <dgm:pt modelId="{A186DEA8-9319-4668-BF6B-BF8A88BCFC13}" type="parTrans" cxnId="{FB63B087-02F8-41A0-AF73-48897090A245}">
      <dgm:prSet/>
      <dgm:spPr/>
      <dgm:t>
        <a:bodyPr/>
        <a:lstStyle/>
        <a:p>
          <a:endParaRPr lang="cs-CZ"/>
        </a:p>
      </dgm:t>
    </dgm:pt>
    <dgm:pt modelId="{F4B831A6-0ED9-41A3-9B83-D1C802A28941}" type="sibTrans" cxnId="{FB63B087-02F8-41A0-AF73-48897090A245}">
      <dgm:prSet/>
      <dgm:spPr/>
      <dgm:t>
        <a:bodyPr/>
        <a:lstStyle/>
        <a:p>
          <a:endParaRPr lang="cs-CZ"/>
        </a:p>
      </dgm:t>
    </dgm:pt>
    <dgm:pt modelId="{39AF6152-AFBC-4CE6-B7B6-642503EA7BB9}" type="pres">
      <dgm:prSet presAssocID="{EB001CAF-367A-4363-9B3E-9900B9ADB6DC}" presName="composite" presStyleCnt="0">
        <dgm:presLayoutVars>
          <dgm:chMax val="1"/>
          <dgm:dir/>
          <dgm:resizeHandles val="exact"/>
        </dgm:presLayoutVars>
      </dgm:prSet>
      <dgm:spPr/>
    </dgm:pt>
    <dgm:pt modelId="{E204FAEF-758A-47D9-B236-2AC30B0D0038}" type="pres">
      <dgm:prSet presAssocID="{C22F019F-2616-4BE0-832D-495A9C238336}" presName="roof" presStyleLbl="dkBgShp" presStyleIdx="0" presStyleCnt="2"/>
      <dgm:spPr/>
    </dgm:pt>
    <dgm:pt modelId="{8F7A8E83-27CA-4C8E-9EF1-9465782B9DE9}" type="pres">
      <dgm:prSet presAssocID="{C22F019F-2616-4BE0-832D-495A9C238336}" presName="pillars" presStyleCnt="0"/>
      <dgm:spPr/>
    </dgm:pt>
    <dgm:pt modelId="{ABE0950D-8DE7-4F09-9C8E-31DB6E116F19}" type="pres">
      <dgm:prSet presAssocID="{C22F019F-2616-4BE0-832D-495A9C238336}" presName="pillar1" presStyleLbl="node1" presStyleIdx="0" presStyleCnt="3">
        <dgm:presLayoutVars>
          <dgm:bulletEnabled val="1"/>
        </dgm:presLayoutVars>
      </dgm:prSet>
      <dgm:spPr/>
    </dgm:pt>
    <dgm:pt modelId="{14B72E71-D330-4EA9-8952-6CEFA4DECAEC}" type="pres">
      <dgm:prSet presAssocID="{A9EBDCFE-D9FD-4102-9FCF-E113B081885A}" presName="pillarX" presStyleLbl="node1" presStyleIdx="1" presStyleCnt="3">
        <dgm:presLayoutVars>
          <dgm:bulletEnabled val="1"/>
        </dgm:presLayoutVars>
      </dgm:prSet>
      <dgm:spPr/>
    </dgm:pt>
    <dgm:pt modelId="{30961412-3777-429A-A332-788A7ED82E9C}" type="pres">
      <dgm:prSet presAssocID="{F2DBC2A4-4143-4E8B-A866-85CC25333B66}" presName="pillarX" presStyleLbl="node1" presStyleIdx="2" presStyleCnt="3">
        <dgm:presLayoutVars>
          <dgm:bulletEnabled val="1"/>
        </dgm:presLayoutVars>
      </dgm:prSet>
      <dgm:spPr/>
    </dgm:pt>
    <dgm:pt modelId="{ABCEC926-658B-4929-8783-9B8BC878FA4F}" type="pres">
      <dgm:prSet presAssocID="{C22F019F-2616-4BE0-832D-495A9C238336}" presName="base" presStyleLbl="dkBgShp" presStyleIdx="1" presStyleCnt="2"/>
      <dgm:spPr/>
    </dgm:pt>
  </dgm:ptLst>
  <dgm:cxnLst>
    <dgm:cxn modelId="{6B0DB615-7F50-4A33-8A0C-15A7ED0280E3}" type="presOf" srcId="{C22F019F-2616-4BE0-832D-495A9C238336}" destId="{E204FAEF-758A-47D9-B236-2AC30B0D0038}" srcOrd="0" destOrd="0" presId="urn:microsoft.com/office/officeart/2005/8/layout/hList3"/>
    <dgm:cxn modelId="{FB63B087-02F8-41A0-AF73-48897090A245}" srcId="{C22F019F-2616-4BE0-832D-495A9C238336}" destId="{F2DBC2A4-4143-4E8B-A866-85CC25333B66}" srcOrd="2" destOrd="0" parTransId="{A186DEA8-9319-4668-BF6B-BF8A88BCFC13}" sibTransId="{F4B831A6-0ED9-41A3-9B83-D1C802A28941}"/>
    <dgm:cxn modelId="{60D88DB4-60D2-4EBC-958B-4A1867A581F8}" type="presOf" srcId="{F2DBC2A4-4143-4E8B-A866-85CC25333B66}" destId="{30961412-3777-429A-A332-788A7ED82E9C}" srcOrd="0" destOrd="0" presId="urn:microsoft.com/office/officeart/2005/8/layout/hList3"/>
    <dgm:cxn modelId="{6EF7F9C5-0BCA-42EB-AA66-C600F3E3A289}" srcId="{EB001CAF-367A-4363-9B3E-9900B9ADB6DC}" destId="{C22F019F-2616-4BE0-832D-495A9C238336}" srcOrd="0" destOrd="0" parTransId="{11AF76D7-C24C-4A36-B91E-FE4D49EA5624}" sibTransId="{5BF7EAC5-911C-46C7-AAD6-07733D138013}"/>
    <dgm:cxn modelId="{E7E631CC-6A83-43A0-8BBC-9821C459C2A9}" type="presOf" srcId="{EB001CAF-367A-4363-9B3E-9900B9ADB6DC}" destId="{39AF6152-AFBC-4CE6-B7B6-642503EA7BB9}" srcOrd="0" destOrd="0" presId="urn:microsoft.com/office/officeart/2005/8/layout/hList3"/>
    <dgm:cxn modelId="{961EF2E2-FA7D-4425-A78A-36DFC9EE2F0E}" type="presOf" srcId="{1A6C7A09-D81E-450C-8E32-5EA3FC858E8C}" destId="{ABE0950D-8DE7-4F09-9C8E-31DB6E116F19}" srcOrd="0" destOrd="0" presId="urn:microsoft.com/office/officeart/2005/8/layout/hList3"/>
    <dgm:cxn modelId="{670EE6E4-F02D-4A07-BA77-9FC5E72F1819}" srcId="{C22F019F-2616-4BE0-832D-495A9C238336}" destId="{A9EBDCFE-D9FD-4102-9FCF-E113B081885A}" srcOrd="1" destOrd="0" parTransId="{38DD785E-C06F-49ED-89EE-9D249B3607DB}" sibTransId="{35EA1517-BEFE-4E64-AB55-25B2877F6F6C}"/>
    <dgm:cxn modelId="{DDCFD7EA-4904-4511-97F9-E33E4C6DDD02}" type="presOf" srcId="{A9EBDCFE-D9FD-4102-9FCF-E113B081885A}" destId="{14B72E71-D330-4EA9-8952-6CEFA4DECAEC}" srcOrd="0" destOrd="0" presId="urn:microsoft.com/office/officeart/2005/8/layout/hList3"/>
    <dgm:cxn modelId="{1D62A7EE-44B7-405A-B1B5-D365529A6BF8}" srcId="{C22F019F-2616-4BE0-832D-495A9C238336}" destId="{1A6C7A09-D81E-450C-8E32-5EA3FC858E8C}" srcOrd="0" destOrd="0" parTransId="{267716B4-D69B-4951-AA3D-1D1374098D8B}" sibTransId="{EC20C7B8-5EE5-4043-B940-16A673D9B9A3}"/>
    <dgm:cxn modelId="{DC7E1820-B342-4E80-B632-4778A09E7004}" type="presParOf" srcId="{39AF6152-AFBC-4CE6-B7B6-642503EA7BB9}" destId="{E204FAEF-758A-47D9-B236-2AC30B0D0038}" srcOrd="0" destOrd="0" presId="urn:microsoft.com/office/officeart/2005/8/layout/hList3"/>
    <dgm:cxn modelId="{945102C6-B18B-4C28-8708-F17D932C2AF7}" type="presParOf" srcId="{39AF6152-AFBC-4CE6-B7B6-642503EA7BB9}" destId="{8F7A8E83-27CA-4C8E-9EF1-9465782B9DE9}" srcOrd="1" destOrd="0" presId="urn:microsoft.com/office/officeart/2005/8/layout/hList3"/>
    <dgm:cxn modelId="{BDFB1C4B-6A49-4878-A804-01B7C3ADF77D}" type="presParOf" srcId="{8F7A8E83-27CA-4C8E-9EF1-9465782B9DE9}" destId="{ABE0950D-8DE7-4F09-9C8E-31DB6E116F19}" srcOrd="0" destOrd="0" presId="urn:microsoft.com/office/officeart/2005/8/layout/hList3"/>
    <dgm:cxn modelId="{25CA86AC-E5E8-48BA-ABC1-756C7C6C1037}" type="presParOf" srcId="{8F7A8E83-27CA-4C8E-9EF1-9465782B9DE9}" destId="{14B72E71-D330-4EA9-8952-6CEFA4DECAEC}" srcOrd="1" destOrd="0" presId="urn:microsoft.com/office/officeart/2005/8/layout/hList3"/>
    <dgm:cxn modelId="{F8AE4595-8F1A-404F-B1EE-E26A2AE87129}" type="presParOf" srcId="{8F7A8E83-27CA-4C8E-9EF1-9465782B9DE9}" destId="{30961412-3777-429A-A332-788A7ED82E9C}" srcOrd="2" destOrd="0" presId="urn:microsoft.com/office/officeart/2005/8/layout/hList3"/>
    <dgm:cxn modelId="{852BB2F2-4727-4097-98FB-7B0361357897}" type="presParOf" srcId="{39AF6152-AFBC-4CE6-B7B6-642503EA7BB9}" destId="{ABCEC926-658B-4929-8783-9B8BC878FA4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C6C6D7-C9C0-46AB-98AD-85F01EC132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FF8F54-5AB1-4792-A66E-545DFEE8E68C}">
      <dgm:prSet phldrT="[Text]"/>
      <dgm:spPr/>
      <dgm:t>
        <a:bodyPr/>
        <a:lstStyle/>
        <a:p>
          <a:r>
            <a:rPr lang="cs-CZ" dirty="0"/>
            <a:t>1x PDP</a:t>
          </a:r>
        </a:p>
      </dgm:t>
    </dgm:pt>
    <dgm:pt modelId="{422233B5-3022-48EE-A764-4684857BF339}" type="parTrans" cxnId="{147A34DF-36B2-4D14-A927-B3442513064F}">
      <dgm:prSet/>
      <dgm:spPr/>
      <dgm:t>
        <a:bodyPr/>
        <a:lstStyle/>
        <a:p>
          <a:endParaRPr lang="cs-CZ"/>
        </a:p>
      </dgm:t>
    </dgm:pt>
    <dgm:pt modelId="{562FB8EE-3A84-4E00-B09E-1890041D230C}" type="sibTrans" cxnId="{147A34DF-36B2-4D14-A927-B3442513064F}">
      <dgm:prSet/>
      <dgm:spPr/>
      <dgm:t>
        <a:bodyPr/>
        <a:lstStyle/>
        <a:p>
          <a:endParaRPr lang="cs-CZ"/>
        </a:p>
      </dgm:t>
    </dgm:pt>
    <dgm:pt modelId="{3DF0AE31-7839-4040-9113-534CFCE1DF7E}">
      <dgm:prSet phldrT="[Text]" custT="1"/>
      <dgm:spPr/>
      <dgm:t>
        <a:bodyPr/>
        <a:lstStyle/>
        <a:p>
          <a:r>
            <a:rPr lang="cs-CZ" sz="3200" dirty="0"/>
            <a:t>Předem definovaný projekt Triple P</a:t>
          </a:r>
        </a:p>
      </dgm:t>
    </dgm:pt>
    <dgm:pt modelId="{B6F8D4C2-878D-4BAC-85AB-3611ADFCB1C0}" type="parTrans" cxnId="{5B323525-2CA2-46E5-8E93-95FCB6BE38C2}">
      <dgm:prSet/>
      <dgm:spPr/>
      <dgm:t>
        <a:bodyPr/>
        <a:lstStyle/>
        <a:p>
          <a:endParaRPr lang="cs-CZ"/>
        </a:p>
      </dgm:t>
    </dgm:pt>
    <dgm:pt modelId="{D0C2539C-2350-4425-93CD-52B2D1EFC903}" type="sibTrans" cxnId="{5B323525-2CA2-46E5-8E93-95FCB6BE38C2}">
      <dgm:prSet/>
      <dgm:spPr/>
      <dgm:t>
        <a:bodyPr/>
        <a:lstStyle/>
        <a:p>
          <a:endParaRPr lang="cs-CZ"/>
        </a:p>
      </dgm:t>
    </dgm:pt>
    <dgm:pt modelId="{123CB2F6-E09D-447C-BED7-9FAC69A5EF04}">
      <dgm:prSet phldrT="[Text]"/>
      <dgm:spPr/>
      <dgm:t>
        <a:bodyPr/>
        <a:lstStyle/>
        <a:p>
          <a:r>
            <a:rPr lang="cs-CZ" dirty="0"/>
            <a:t>1x OV</a:t>
          </a:r>
        </a:p>
      </dgm:t>
    </dgm:pt>
    <dgm:pt modelId="{A32CB240-FDB7-445C-9990-20BA79D5809C}" type="parTrans" cxnId="{959576E4-96B1-4D69-B73C-D0DF832D9140}">
      <dgm:prSet/>
      <dgm:spPr/>
      <dgm:t>
        <a:bodyPr/>
        <a:lstStyle/>
        <a:p>
          <a:endParaRPr lang="cs-CZ"/>
        </a:p>
      </dgm:t>
    </dgm:pt>
    <dgm:pt modelId="{10B70E8A-9F52-400C-B5BC-580DB3018855}" type="sibTrans" cxnId="{959576E4-96B1-4D69-B73C-D0DF832D9140}">
      <dgm:prSet/>
      <dgm:spPr/>
      <dgm:t>
        <a:bodyPr/>
        <a:lstStyle/>
        <a:p>
          <a:endParaRPr lang="cs-CZ"/>
        </a:p>
      </dgm:t>
    </dgm:pt>
    <dgm:pt modelId="{6665C434-39C4-486B-94FC-FF5BC3AE61BC}">
      <dgm:prSet phldrT="[Text]" custT="1"/>
      <dgm:spPr/>
      <dgm:t>
        <a:bodyPr/>
        <a:lstStyle/>
        <a:p>
          <a:r>
            <a:rPr lang="cs-CZ" sz="3200" dirty="0"/>
            <a:t>Otevřená výzva pro velké projekty</a:t>
          </a:r>
        </a:p>
      </dgm:t>
    </dgm:pt>
    <dgm:pt modelId="{65DF6E05-EFD3-4A90-ABA7-3523FE7EBC75}" type="parTrans" cxnId="{FC6F2056-9D93-4A9A-94A2-BEE13EFC28DF}">
      <dgm:prSet/>
      <dgm:spPr/>
      <dgm:t>
        <a:bodyPr/>
        <a:lstStyle/>
        <a:p>
          <a:endParaRPr lang="cs-CZ"/>
        </a:p>
      </dgm:t>
    </dgm:pt>
    <dgm:pt modelId="{63C7D32D-D0A5-4DCF-8B5F-BC2EC39F3689}" type="sibTrans" cxnId="{FC6F2056-9D93-4A9A-94A2-BEE13EFC28DF}">
      <dgm:prSet/>
      <dgm:spPr/>
      <dgm:t>
        <a:bodyPr/>
        <a:lstStyle/>
        <a:p>
          <a:endParaRPr lang="cs-CZ"/>
        </a:p>
      </dgm:t>
    </dgm:pt>
    <dgm:pt modelId="{113EFA48-D7E9-4E83-B09A-44F5FEF24872}">
      <dgm:prSet phldrT="[Text]" custT="1"/>
      <dgm:spPr/>
      <dgm:t>
        <a:bodyPr/>
        <a:lstStyle/>
        <a:p>
          <a:r>
            <a:rPr lang="cs-CZ" sz="3200" dirty="0"/>
            <a:t>Určená pro zdravotnické a vzdělávací organizace</a:t>
          </a:r>
        </a:p>
      </dgm:t>
    </dgm:pt>
    <dgm:pt modelId="{92779B95-B984-4655-88A1-01E89086ABED}" type="parTrans" cxnId="{E877F320-E5C0-403F-AF74-F0555767F69E}">
      <dgm:prSet/>
      <dgm:spPr/>
      <dgm:t>
        <a:bodyPr/>
        <a:lstStyle/>
        <a:p>
          <a:endParaRPr lang="cs-CZ"/>
        </a:p>
      </dgm:t>
    </dgm:pt>
    <dgm:pt modelId="{8A177E71-5D9E-4F12-B6FE-8BD9CD258933}" type="sibTrans" cxnId="{E877F320-E5C0-403F-AF74-F0555767F69E}">
      <dgm:prSet/>
      <dgm:spPr/>
      <dgm:t>
        <a:bodyPr/>
        <a:lstStyle/>
        <a:p>
          <a:endParaRPr lang="cs-CZ"/>
        </a:p>
      </dgm:t>
    </dgm:pt>
    <dgm:pt modelId="{13DED0D9-A490-4D76-A712-2CF2A4F23E6B}">
      <dgm:prSet phldrT="[Text]"/>
      <dgm:spPr/>
      <dgm:t>
        <a:bodyPr/>
        <a:lstStyle/>
        <a:p>
          <a:r>
            <a:rPr lang="cs-CZ" dirty="0"/>
            <a:t>1X MGS</a:t>
          </a:r>
        </a:p>
      </dgm:t>
    </dgm:pt>
    <dgm:pt modelId="{2405C7F8-F327-4A4C-A68B-835658955EA0}" type="parTrans" cxnId="{EC414499-C542-41D7-8CC4-963D29119A30}">
      <dgm:prSet/>
      <dgm:spPr/>
      <dgm:t>
        <a:bodyPr/>
        <a:lstStyle/>
        <a:p>
          <a:endParaRPr lang="cs-CZ"/>
        </a:p>
      </dgm:t>
    </dgm:pt>
    <dgm:pt modelId="{02026853-30F2-49B4-8C14-62CDDBE4906A}" type="sibTrans" cxnId="{EC414499-C542-41D7-8CC4-963D29119A30}">
      <dgm:prSet/>
      <dgm:spPr/>
      <dgm:t>
        <a:bodyPr/>
        <a:lstStyle/>
        <a:p>
          <a:endParaRPr lang="cs-CZ"/>
        </a:p>
      </dgm:t>
    </dgm:pt>
    <dgm:pt modelId="{1B19C55A-9EBE-4BFC-ABD2-24D189BBEDB5}">
      <dgm:prSet phldrT="[Text]" custT="1"/>
      <dgm:spPr/>
      <dgm:t>
        <a:bodyPr/>
        <a:lstStyle/>
        <a:p>
          <a:r>
            <a:rPr lang="cs-CZ" sz="3200" dirty="0"/>
            <a:t>Otevřená výzva pro malé projekty</a:t>
          </a:r>
        </a:p>
      </dgm:t>
    </dgm:pt>
    <dgm:pt modelId="{A4106938-7747-4098-AD08-F1C00782F39E}" type="parTrans" cxnId="{3A04FC35-9927-474C-801A-8D966EFA13C1}">
      <dgm:prSet/>
      <dgm:spPr/>
      <dgm:t>
        <a:bodyPr/>
        <a:lstStyle/>
        <a:p>
          <a:endParaRPr lang="cs-CZ"/>
        </a:p>
      </dgm:t>
    </dgm:pt>
    <dgm:pt modelId="{FEF3AC23-EADB-4450-B8D0-4242D753ECE7}" type="sibTrans" cxnId="{3A04FC35-9927-474C-801A-8D966EFA13C1}">
      <dgm:prSet/>
      <dgm:spPr/>
      <dgm:t>
        <a:bodyPr/>
        <a:lstStyle/>
        <a:p>
          <a:endParaRPr lang="cs-CZ"/>
        </a:p>
      </dgm:t>
    </dgm:pt>
    <dgm:pt modelId="{B220E04D-AAB2-4065-9346-62D713C44B8B}">
      <dgm:prSet phldrT="[Text]" custT="1"/>
      <dgm:spPr/>
      <dgm:t>
        <a:bodyPr/>
        <a:lstStyle/>
        <a:p>
          <a:r>
            <a:rPr lang="cs-CZ" sz="3200" dirty="0"/>
            <a:t>Určená pro neziskové organizace</a:t>
          </a:r>
        </a:p>
      </dgm:t>
    </dgm:pt>
    <dgm:pt modelId="{100A6D2B-5F1E-41F9-9650-AE9435621231}" type="parTrans" cxnId="{F520776C-F9B2-42CE-A5F2-F841807D42E4}">
      <dgm:prSet/>
      <dgm:spPr/>
      <dgm:t>
        <a:bodyPr/>
        <a:lstStyle/>
        <a:p>
          <a:endParaRPr lang="cs-CZ"/>
        </a:p>
      </dgm:t>
    </dgm:pt>
    <dgm:pt modelId="{26F25FF2-F4C8-4911-A25C-77E0F110BA75}" type="sibTrans" cxnId="{F520776C-F9B2-42CE-A5F2-F841807D42E4}">
      <dgm:prSet/>
      <dgm:spPr/>
      <dgm:t>
        <a:bodyPr/>
        <a:lstStyle/>
        <a:p>
          <a:endParaRPr lang="cs-CZ"/>
        </a:p>
      </dgm:t>
    </dgm:pt>
    <dgm:pt modelId="{6A416C7E-6635-47A5-BC6B-F07D283EB098}">
      <dgm:prSet phldrT="[Text]" custT="1"/>
      <dgm:spPr/>
      <dgm:t>
        <a:bodyPr/>
        <a:lstStyle/>
        <a:p>
          <a:r>
            <a:rPr lang="cs-CZ" sz="3200" dirty="0"/>
            <a:t>Ministerstvo zdravotnictví</a:t>
          </a:r>
        </a:p>
      </dgm:t>
    </dgm:pt>
    <dgm:pt modelId="{E643ABAB-0285-4778-B1E4-A37AE0BBF23D}" type="parTrans" cxnId="{38BE80D3-5BC4-46E0-B061-50CED13EE8C4}">
      <dgm:prSet/>
      <dgm:spPr/>
      <dgm:t>
        <a:bodyPr/>
        <a:lstStyle/>
        <a:p>
          <a:endParaRPr lang="cs-CZ"/>
        </a:p>
      </dgm:t>
    </dgm:pt>
    <dgm:pt modelId="{410FDECC-80E2-4D94-96A3-F63AE8F5B464}" type="sibTrans" cxnId="{38BE80D3-5BC4-46E0-B061-50CED13EE8C4}">
      <dgm:prSet/>
      <dgm:spPr/>
      <dgm:t>
        <a:bodyPr/>
        <a:lstStyle/>
        <a:p>
          <a:endParaRPr lang="cs-CZ"/>
        </a:p>
      </dgm:t>
    </dgm:pt>
    <dgm:pt modelId="{39018546-4BCE-4A62-8B0F-629B34442604}" type="pres">
      <dgm:prSet presAssocID="{EBC6C6D7-C9C0-46AB-98AD-85F01EC1322C}" presName="linearFlow" presStyleCnt="0">
        <dgm:presLayoutVars>
          <dgm:dir/>
          <dgm:animLvl val="lvl"/>
          <dgm:resizeHandles val="exact"/>
        </dgm:presLayoutVars>
      </dgm:prSet>
      <dgm:spPr/>
    </dgm:pt>
    <dgm:pt modelId="{767643CA-7E3C-4168-B1DE-501289B8BA2B}" type="pres">
      <dgm:prSet presAssocID="{51FF8F54-5AB1-4792-A66E-545DFEE8E68C}" presName="composite" presStyleCnt="0"/>
      <dgm:spPr/>
    </dgm:pt>
    <dgm:pt modelId="{4632FB7D-D182-42CD-BF14-7C68F42629D7}" type="pres">
      <dgm:prSet presAssocID="{51FF8F54-5AB1-4792-A66E-545DFEE8E68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66159A0-3880-460E-B5A3-68357E486C25}" type="pres">
      <dgm:prSet presAssocID="{51FF8F54-5AB1-4792-A66E-545DFEE8E68C}" presName="descendantText" presStyleLbl="alignAcc1" presStyleIdx="0" presStyleCnt="3">
        <dgm:presLayoutVars>
          <dgm:bulletEnabled val="1"/>
        </dgm:presLayoutVars>
      </dgm:prSet>
      <dgm:spPr/>
    </dgm:pt>
    <dgm:pt modelId="{F451CEE3-4D77-4246-88CB-38ABDA903D91}" type="pres">
      <dgm:prSet presAssocID="{562FB8EE-3A84-4E00-B09E-1890041D230C}" presName="sp" presStyleCnt="0"/>
      <dgm:spPr/>
    </dgm:pt>
    <dgm:pt modelId="{96853CAC-3B5A-4169-A423-AA437C506E6C}" type="pres">
      <dgm:prSet presAssocID="{123CB2F6-E09D-447C-BED7-9FAC69A5EF04}" presName="composite" presStyleCnt="0"/>
      <dgm:spPr/>
    </dgm:pt>
    <dgm:pt modelId="{234C9F7F-67DF-40C8-B3BA-4F2D1496BF72}" type="pres">
      <dgm:prSet presAssocID="{123CB2F6-E09D-447C-BED7-9FAC69A5EF0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79F2312-F041-4EF6-9EB3-36978D6C3807}" type="pres">
      <dgm:prSet presAssocID="{123CB2F6-E09D-447C-BED7-9FAC69A5EF04}" presName="descendantText" presStyleLbl="alignAcc1" presStyleIdx="1" presStyleCnt="3" custLinFactNeighborX="388" custLinFactNeighborY="3176">
        <dgm:presLayoutVars>
          <dgm:bulletEnabled val="1"/>
        </dgm:presLayoutVars>
      </dgm:prSet>
      <dgm:spPr/>
    </dgm:pt>
    <dgm:pt modelId="{DE1BF3E3-02DB-4239-BA95-928E23EB87FF}" type="pres">
      <dgm:prSet presAssocID="{10B70E8A-9F52-400C-B5BC-580DB3018855}" presName="sp" presStyleCnt="0"/>
      <dgm:spPr/>
    </dgm:pt>
    <dgm:pt modelId="{3793FF98-72B6-413D-B12D-3F05E4A3765A}" type="pres">
      <dgm:prSet presAssocID="{13DED0D9-A490-4D76-A712-2CF2A4F23E6B}" presName="composite" presStyleCnt="0"/>
      <dgm:spPr/>
    </dgm:pt>
    <dgm:pt modelId="{A2A93491-075D-4805-A3BF-D302EAC8DE68}" type="pres">
      <dgm:prSet presAssocID="{13DED0D9-A490-4D76-A712-2CF2A4F23E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46A699B-9A24-43CC-B62F-EA9822B14B6C}" type="pres">
      <dgm:prSet presAssocID="{13DED0D9-A490-4D76-A712-2CF2A4F23E6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96A9215-9644-4605-B485-E013106D0283}" type="presOf" srcId="{51FF8F54-5AB1-4792-A66E-545DFEE8E68C}" destId="{4632FB7D-D182-42CD-BF14-7C68F42629D7}" srcOrd="0" destOrd="0" presId="urn:microsoft.com/office/officeart/2005/8/layout/chevron2"/>
    <dgm:cxn modelId="{15F19C20-0B8F-46DF-9655-B5D62F9BEDC1}" type="presOf" srcId="{B220E04D-AAB2-4065-9346-62D713C44B8B}" destId="{046A699B-9A24-43CC-B62F-EA9822B14B6C}" srcOrd="0" destOrd="1" presId="urn:microsoft.com/office/officeart/2005/8/layout/chevron2"/>
    <dgm:cxn modelId="{E877F320-E5C0-403F-AF74-F0555767F69E}" srcId="{123CB2F6-E09D-447C-BED7-9FAC69A5EF04}" destId="{113EFA48-D7E9-4E83-B09A-44F5FEF24872}" srcOrd="1" destOrd="0" parTransId="{92779B95-B984-4655-88A1-01E89086ABED}" sibTransId="{8A177E71-5D9E-4F12-B6FE-8BD9CD258933}"/>
    <dgm:cxn modelId="{5B323525-2CA2-46E5-8E93-95FCB6BE38C2}" srcId="{51FF8F54-5AB1-4792-A66E-545DFEE8E68C}" destId="{3DF0AE31-7839-4040-9113-534CFCE1DF7E}" srcOrd="0" destOrd="0" parTransId="{B6F8D4C2-878D-4BAC-85AB-3611ADFCB1C0}" sibTransId="{D0C2539C-2350-4425-93CD-52B2D1EFC903}"/>
    <dgm:cxn modelId="{3A04FC35-9927-474C-801A-8D966EFA13C1}" srcId="{13DED0D9-A490-4D76-A712-2CF2A4F23E6B}" destId="{1B19C55A-9EBE-4BFC-ABD2-24D189BBEDB5}" srcOrd="0" destOrd="0" parTransId="{A4106938-7747-4098-AD08-F1C00782F39E}" sibTransId="{FEF3AC23-EADB-4450-B8D0-4242D753ECE7}"/>
    <dgm:cxn modelId="{446C6138-C3A3-4571-8FCC-197ED9E28F2C}" type="presOf" srcId="{3DF0AE31-7839-4040-9113-534CFCE1DF7E}" destId="{B66159A0-3880-460E-B5A3-68357E486C25}" srcOrd="0" destOrd="0" presId="urn:microsoft.com/office/officeart/2005/8/layout/chevron2"/>
    <dgm:cxn modelId="{4D88065E-7DC4-4210-8570-25649FB0C9E6}" type="presOf" srcId="{113EFA48-D7E9-4E83-B09A-44F5FEF24872}" destId="{E79F2312-F041-4EF6-9EB3-36978D6C3807}" srcOrd="0" destOrd="1" presId="urn:microsoft.com/office/officeart/2005/8/layout/chevron2"/>
    <dgm:cxn modelId="{F520776C-F9B2-42CE-A5F2-F841807D42E4}" srcId="{13DED0D9-A490-4D76-A712-2CF2A4F23E6B}" destId="{B220E04D-AAB2-4065-9346-62D713C44B8B}" srcOrd="1" destOrd="0" parTransId="{100A6D2B-5F1E-41F9-9650-AE9435621231}" sibTransId="{26F25FF2-F4C8-4911-A25C-77E0F110BA75}"/>
    <dgm:cxn modelId="{FC6F2056-9D93-4A9A-94A2-BEE13EFC28DF}" srcId="{123CB2F6-E09D-447C-BED7-9FAC69A5EF04}" destId="{6665C434-39C4-486B-94FC-FF5BC3AE61BC}" srcOrd="0" destOrd="0" parTransId="{65DF6E05-EFD3-4A90-ABA7-3523FE7EBC75}" sibTransId="{63C7D32D-D0A5-4DCF-8B5F-BC2EC39F3689}"/>
    <dgm:cxn modelId="{EC414499-C542-41D7-8CC4-963D29119A30}" srcId="{EBC6C6D7-C9C0-46AB-98AD-85F01EC1322C}" destId="{13DED0D9-A490-4D76-A712-2CF2A4F23E6B}" srcOrd="2" destOrd="0" parTransId="{2405C7F8-F327-4A4C-A68B-835658955EA0}" sibTransId="{02026853-30F2-49B4-8C14-62CDDBE4906A}"/>
    <dgm:cxn modelId="{70B9CDAF-8CE2-403A-BA77-FECEBDA4547C}" type="presOf" srcId="{6665C434-39C4-486B-94FC-FF5BC3AE61BC}" destId="{E79F2312-F041-4EF6-9EB3-36978D6C3807}" srcOrd="0" destOrd="0" presId="urn:microsoft.com/office/officeart/2005/8/layout/chevron2"/>
    <dgm:cxn modelId="{FAE31EB4-D742-440E-ABCF-25A3E385A171}" type="presOf" srcId="{123CB2F6-E09D-447C-BED7-9FAC69A5EF04}" destId="{234C9F7F-67DF-40C8-B3BA-4F2D1496BF72}" srcOrd="0" destOrd="0" presId="urn:microsoft.com/office/officeart/2005/8/layout/chevron2"/>
    <dgm:cxn modelId="{583624B4-7082-4549-AFCE-C81CB2A63686}" type="presOf" srcId="{13DED0D9-A490-4D76-A712-2CF2A4F23E6B}" destId="{A2A93491-075D-4805-A3BF-D302EAC8DE68}" srcOrd="0" destOrd="0" presId="urn:microsoft.com/office/officeart/2005/8/layout/chevron2"/>
    <dgm:cxn modelId="{BF5FC3D1-D942-4C89-82D4-014CB171EDF6}" type="presOf" srcId="{6A416C7E-6635-47A5-BC6B-F07D283EB098}" destId="{B66159A0-3880-460E-B5A3-68357E486C25}" srcOrd="0" destOrd="1" presId="urn:microsoft.com/office/officeart/2005/8/layout/chevron2"/>
    <dgm:cxn modelId="{38BE80D3-5BC4-46E0-B061-50CED13EE8C4}" srcId="{51FF8F54-5AB1-4792-A66E-545DFEE8E68C}" destId="{6A416C7E-6635-47A5-BC6B-F07D283EB098}" srcOrd="1" destOrd="0" parTransId="{E643ABAB-0285-4778-B1E4-A37AE0BBF23D}" sibTransId="{410FDECC-80E2-4D94-96A3-F63AE8F5B464}"/>
    <dgm:cxn modelId="{147A34DF-36B2-4D14-A927-B3442513064F}" srcId="{EBC6C6D7-C9C0-46AB-98AD-85F01EC1322C}" destId="{51FF8F54-5AB1-4792-A66E-545DFEE8E68C}" srcOrd="0" destOrd="0" parTransId="{422233B5-3022-48EE-A764-4684857BF339}" sibTransId="{562FB8EE-3A84-4E00-B09E-1890041D230C}"/>
    <dgm:cxn modelId="{959576E4-96B1-4D69-B73C-D0DF832D9140}" srcId="{EBC6C6D7-C9C0-46AB-98AD-85F01EC1322C}" destId="{123CB2F6-E09D-447C-BED7-9FAC69A5EF04}" srcOrd="1" destOrd="0" parTransId="{A32CB240-FDB7-445C-9990-20BA79D5809C}" sibTransId="{10B70E8A-9F52-400C-B5BC-580DB3018855}"/>
    <dgm:cxn modelId="{FD030DF8-FCE0-460E-AEB1-A5835CB66552}" type="presOf" srcId="{1B19C55A-9EBE-4BFC-ABD2-24D189BBEDB5}" destId="{046A699B-9A24-43CC-B62F-EA9822B14B6C}" srcOrd="0" destOrd="0" presId="urn:microsoft.com/office/officeart/2005/8/layout/chevron2"/>
    <dgm:cxn modelId="{AC3EACFB-9FB4-49E3-AE42-2D4FC13815B5}" type="presOf" srcId="{EBC6C6D7-C9C0-46AB-98AD-85F01EC1322C}" destId="{39018546-4BCE-4A62-8B0F-629B34442604}" srcOrd="0" destOrd="0" presId="urn:microsoft.com/office/officeart/2005/8/layout/chevron2"/>
    <dgm:cxn modelId="{7535C5A3-7B1D-40EF-B158-87D85D34CD81}" type="presParOf" srcId="{39018546-4BCE-4A62-8B0F-629B34442604}" destId="{767643CA-7E3C-4168-B1DE-501289B8BA2B}" srcOrd="0" destOrd="0" presId="urn:microsoft.com/office/officeart/2005/8/layout/chevron2"/>
    <dgm:cxn modelId="{20A10A5B-AA9D-47CA-AB01-00723556205A}" type="presParOf" srcId="{767643CA-7E3C-4168-B1DE-501289B8BA2B}" destId="{4632FB7D-D182-42CD-BF14-7C68F42629D7}" srcOrd="0" destOrd="0" presId="urn:microsoft.com/office/officeart/2005/8/layout/chevron2"/>
    <dgm:cxn modelId="{DEBB92A6-88A2-4BC6-858D-3C14C11BB157}" type="presParOf" srcId="{767643CA-7E3C-4168-B1DE-501289B8BA2B}" destId="{B66159A0-3880-460E-B5A3-68357E486C25}" srcOrd="1" destOrd="0" presId="urn:microsoft.com/office/officeart/2005/8/layout/chevron2"/>
    <dgm:cxn modelId="{F6F47FBE-70AA-486B-B096-C9FE375EAAAC}" type="presParOf" srcId="{39018546-4BCE-4A62-8B0F-629B34442604}" destId="{F451CEE3-4D77-4246-88CB-38ABDA903D91}" srcOrd="1" destOrd="0" presId="urn:microsoft.com/office/officeart/2005/8/layout/chevron2"/>
    <dgm:cxn modelId="{2C9BDF7E-3E40-458D-831E-DC8CA62BAFF8}" type="presParOf" srcId="{39018546-4BCE-4A62-8B0F-629B34442604}" destId="{96853CAC-3B5A-4169-A423-AA437C506E6C}" srcOrd="2" destOrd="0" presId="urn:microsoft.com/office/officeart/2005/8/layout/chevron2"/>
    <dgm:cxn modelId="{69E6A757-2C10-47CF-A56C-DD1FBF5341D0}" type="presParOf" srcId="{96853CAC-3B5A-4169-A423-AA437C506E6C}" destId="{234C9F7F-67DF-40C8-B3BA-4F2D1496BF72}" srcOrd="0" destOrd="0" presId="urn:microsoft.com/office/officeart/2005/8/layout/chevron2"/>
    <dgm:cxn modelId="{D9DCB5B6-8686-45DE-801C-E52EE08E6DAC}" type="presParOf" srcId="{96853CAC-3B5A-4169-A423-AA437C506E6C}" destId="{E79F2312-F041-4EF6-9EB3-36978D6C3807}" srcOrd="1" destOrd="0" presId="urn:microsoft.com/office/officeart/2005/8/layout/chevron2"/>
    <dgm:cxn modelId="{FDAE2888-917F-4447-AB97-D23FD73E591D}" type="presParOf" srcId="{39018546-4BCE-4A62-8B0F-629B34442604}" destId="{DE1BF3E3-02DB-4239-BA95-928E23EB87FF}" srcOrd="3" destOrd="0" presId="urn:microsoft.com/office/officeart/2005/8/layout/chevron2"/>
    <dgm:cxn modelId="{C0BBB9FE-4F96-4AEE-AE33-A6267B90AB9F}" type="presParOf" srcId="{39018546-4BCE-4A62-8B0F-629B34442604}" destId="{3793FF98-72B6-413D-B12D-3F05E4A3765A}" srcOrd="4" destOrd="0" presId="urn:microsoft.com/office/officeart/2005/8/layout/chevron2"/>
    <dgm:cxn modelId="{D0932940-B867-406C-B2F8-11D14BF772BE}" type="presParOf" srcId="{3793FF98-72B6-413D-B12D-3F05E4A3765A}" destId="{A2A93491-075D-4805-A3BF-D302EAC8DE68}" srcOrd="0" destOrd="0" presId="urn:microsoft.com/office/officeart/2005/8/layout/chevron2"/>
    <dgm:cxn modelId="{416AAAAB-60E9-4621-8C3E-23C41AEA4F45}" type="presParOf" srcId="{3793FF98-72B6-413D-B12D-3F05E4A3765A}" destId="{046A699B-9A24-43CC-B62F-EA9822B14B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71D1AA-570A-49F8-974A-C2F3F81A785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D17EB48-BFB8-4EE2-A90C-C0E47E7E4A27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3 MGS</a:t>
          </a:r>
        </a:p>
      </dgm:t>
    </dgm:pt>
    <dgm:pt modelId="{7462B8E3-432E-42AE-BFD2-502A3123C200}" type="parTrans" cxnId="{DC1E8BD6-A700-43F7-A9CB-9E97DAF55521}">
      <dgm:prSet/>
      <dgm:spPr/>
      <dgm:t>
        <a:bodyPr/>
        <a:lstStyle/>
        <a:p>
          <a:endParaRPr lang="cs-CZ"/>
        </a:p>
      </dgm:t>
    </dgm:pt>
    <dgm:pt modelId="{F183A503-47E4-4BF1-B512-3AF2D4FF8DB6}" type="sibTrans" cxnId="{DC1E8BD6-A700-43F7-A9CB-9E97DAF55521}">
      <dgm:prSet/>
      <dgm:spPr/>
      <dgm:t>
        <a:bodyPr/>
        <a:lstStyle/>
        <a:p>
          <a:endParaRPr lang="cs-CZ"/>
        </a:p>
      </dgm:t>
    </dgm:pt>
    <dgm:pt modelId="{79BE0491-8EEB-4F05-9520-20F8E0021184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5 výzev </a:t>
          </a:r>
        </a:p>
      </dgm:t>
    </dgm:pt>
    <dgm:pt modelId="{A0B3728B-EB4A-4757-9E2B-F899F536D3D1}" type="parTrans" cxnId="{EED706D5-FFF8-495E-A2D7-FEA726702645}">
      <dgm:prSet/>
      <dgm:spPr/>
      <dgm:t>
        <a:bodyPr/>
        <a:lstStyle/>
        <a:p>
          <a:endParaRPr lang="cs-CZ"/>
        </a:p>
      </dgm:t>
    </dgm:pt>
    <dgm:pt modelId="{BD883532-B132-4943-9560-3317D365AD02}" type="sibTrans" cxnId="{EED706D5-FFF8-495E-A2D7-FEA726702645}">
      <dgm:prSet/>
      <dgm:spPr/>
      <dgm:t>
        <a:bodyPr/>
        <a:lstStyle/>
        <a:p>
          <a:endParaRPr lang="cs-CZ"/>
        </a:p>
      </dgm:t>
    </dgm:pt>
    <dgm:pt modelId="{7D15A1AB-672A-4CCD-B94B-02D6F51BED84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2 OVA</a:t>
          </a:r>
        </a:p>
      </dgm:t>
    </dgm:pt>
    <dgm:pt modelId="{1AC456F4-1887-4E70-AD3E-13E876AA74EB}" type="parTrans" cxnId="{4495982D-043E-4B79-8EDE-57A518726157}">
      <dgm:prSet/>
      <dgm:spPr/>
      <dgm:t>
        <a:bodyPr/>
        <a:lstStyle/>
        <a:p>
          <a:endParaRPr lang="cs-CZ"/>
        </a:p>
      </dgm:t>
    </dgm:pt>
    <dgm:pt modelId="{885499A3-B28D-433B-A3D8-18151EF360DD}" type="sibTrans" cxnId="{4495982D-043E-4B79-8EDE-57A518726157}">
      <dgm:prSet/>
      <dgm:spPr/>
      <dgm:t>
        <a:bodyPr/>
        <a:lstStyle/>
        <a:p>
          <a:endParaRPr lang="cs-CZ"/>
        </a:p>
      </dgm:t>
    </dgm:pt>
    <dgm:pt modelId="{6D7EC641-8FF4-4213-9535-0CCAC89B744D}" type="pres">
      <dgm:prSet presAssocID="{F071D1AA-570A-49F8-974A-C2F3F81A785F}" presName="linearFlow" presStyleCnt="0">
        <dgm:presLayoutVars>
          <dgm:dir/>
          <dgm:resizeHandles val="exact"/>
        </dgm:presLayoutVars>
      </dgm:prSet>
      <dgm:spPr/>
    </dgm:pt>
    <dgm:pt modelId="{03E89985-A624-44B6-8BBC-E5EC9BBE4EDB}" type="pres">
      <dgm:prSet presAssocID="{7D15A1AB-672A-4CCD-B94B-02D6F51BED84}" presName="node" presStyleLbl="node1" presStyleIdx="0" presStyleCnt="3">
        <dgm:presLayoutVars>
          <dgm:bulletEnabled val="1"/>
        </dgm:presLayoutVars>
      </dgm:prSet>
      <dgm:spPr/>
    </dgm:pt>
    <dgm:pt modelId="{E0854EEF-E14A-4C9F-93B8-3AD15A9F1F76}" type="pres">
      <dgm:prSet presAssocID="{885499A3-B28D-433B-A3D8-18151EF360DD}" presName="spacerL" presStyleCnt="0"/>
      <dgm:spPr/>
    </dgm:pt>
    <dgm:pt modelId="{A155C279-ED58-47D8-BB67-860F0F225FF8}" type="pres">
      <dgm:prSet presAssocID="{885499A3-B28D-433B-A3D8-18151EF360DD}" presName="sibTrans" presStyleLbl="sibTrans2D1" presStyleIdx="0" presStyleCnt="2"/>
      <dgm:spPr/>
    </dgm:pt>
    <dgm:pt modelId="{5B636ED4-DA2C-4B1B-879F-F9C9912B26AE}" type="pres">
      <dgm:prSet presAssocID="{885499A3-B28D-433B-A3D8-18151EF360DD}" presName="spacerR" presStyleCnt="0"/>
      <dgm:spPr/>
    </dgm:pt>
    <dgm:pt modelId="{39808C9A-3355-4E25-8747-F76D5E41DF6D}" type="pres">
      <dgm:prSet presAssocID="{2D17EB48-BFB8-4EE2-A90C-C0E47E7E4A27}" presName="node" presStyleLbl="node1" presStyleIdx="1" presStyleCnt="3">
        <dgm:presLayoutVars>
          <dgm:bulletEnabled val="1"/>
        </dgm:presLayoutVars>
      </dgm:prSet>
      <dgm:spPr/>
    </dgm:pt>
    <dgm:pt modelId="{9CCB2060-0426-4B1A-AD03-37AD770BF816}" type="pres">
      <dgm:prSet presAssocID="{F183A503-47E4-4BF1-B512-3AF2D4FF8DB6}" presName="spacerL" presStyleCnt="0"/>
      <dgm:spPr/>
    </dgm:pt>
    <dgm:pt modelId="{77D99FA3-3FA9-43CD-961A-426EEA75F203}" type="pres">
      <dgm:prSet presAssocID="{F183A503-47E4-4BF1-B512-3AF2D4FF8DB6}" presName="sibTrans" presStyleLbl="sibTrans2D1" presStyleIdx="1" presStyleCnt="2"/>
      <dgm:spPr/>
    </dgm:pt>
    <dgm:pt modelId="{C2ED9521-D35F-46DC-9BCE-9197CC2E3513}" type="pres">
      <dgm:prSet presAssocID="{F183A503-47E4-4BF1-B512-3AF2D4FF8DB6}" presName="spacerR" presStyleCnt="0"/>
      <dgm:spPr/>
    </dgm:pt>
    <dgm:pt modelId="{22B1C6FC-036F-49E9-90E1-C1DE4327E09F}" type="pres">
      <dgm:prSet presAssocID="{79BE0491-8EEB-4F05-9520-20F8E0021184}" presName="node" presStyleLbl="node1" presStyleIdx="2" presStyleCnt="3">
        <dgm:presLayoutVars>
          <dgm:bulletEnabled val="1"/>
        </dgm:presLayoutVars>
      </dgm:prSet>
      <dgm:spPr/>
    </dgm:pt>
  </dgm:ptLst>
  <dgm:cxnLst>
    <dgm:cxn modelId="{4495982D-043E-4B79-8EDE-57A518726157}" srcId="{F071D1AA-570A-49F8-974A-C2F3F81A785F}" destId="{7D15A1AB-672A-4CCD-B94B-02D6F51BED84}" srcOrd="0" destOrd="0" parTransId="{1AC456F4-1887-4E70-AD3E-13E876AA74EB}" sibTransId="{885499A3-B28D-433B-A3D8-18151EF360DD}"/>
    <dgm:cxn modelId="{B31D8F3D-2BEE-46CE-914C-3747CF84308E}" type="presOf" srcId="{79BE0491-8EEB-4F05-9520-20F8E0021184}" destId="{22B1C6FC-036F-49E9-90E1-C1DE4327E09F}" srcOrd="0" destOrd="0" presId="urn:microsoft.com/office/officeart/2005/8/layout/equation1"/>
    <dgm:cxn modelId="{697FF847-A320-4C71-9C1D-61038F95866D}" type="presOf" srcId="{885499A3-B28D-433B-A3D8-18151EF360DD}" destId="{A155C279-ED58-47D8-BB67-860F0F225FF8}" srcOrd="0" destOrd="0" presId="urn:microsoft.com/office/officeart/2005/8/layout/equation1"/>
    <dgm:cxn modelId="{EE801370-C96A-4E79-B71C-7A52B093B0FB}" type="presOf" srcId="{F071D1AA-570A-49F8-974A-C2F3F81A785F}" destId="{6D7EC641-8FF4-4213-9535-0CCAC89B744D}" srcOrd="0" destOrd="0" presId="urn:microsoft.com/office/officeart/2005/8/layout/equation1"/>
    <dgm:cxn modelId="{EF78807C-E1B7-426F-8DFC-80A97E05A6E0}" type="presOf" srcId="{7D15A1AB-672A-4CCD-B94B-02D6F51BED84}" destId="{03E89985-A624-44B6-8BBC-E5EC9BBE4EDB}" srcOrd="0" destOrd="0" presId="urn:microsoft.com/office/officeart/2005/8/layout/equation1"/>
    <dgm:cxn modelId="{8EF28A8D-5B18-4EC1-9A8C-8A8D73D8FCB4}" type="presOf" srcId="{2D17EB48-BFB8-4EE2-A90C-C0E47E7E4A27}" destId="{39808C9A-3355-4E25-8747-F76D5E41DF6D}" srcOrd="0" destOrd="0" presId="urn:microsoft.com/office/officeart/2005/8/layout/equation1"/>
    <dgm:cxn modelId="{68DABBD2-EBDA-4F58-9EA0-989A12E21884}" type="presOf" srcId="{F183A503-47E4-4BF1-B512-3AF2D4FF8DB6}" destId="{77D99FA3-3FA9-43CD-961A-426EEA75F203}" srcOrd="0" destOrd="0" presId="urn:microsoft.com/office/officeart/2005/8/layout/equation1"/>
    <dgm:cxn modelId="{EED706D5-FFF8-495E-A2D7-FEA726702645}" srcId="{F071D1AA-570A-49F8-974A-C2F3F81A785F}" destId="{79BE0491-8EEB-4F05-9520-20F8E0021184}" srcOrd="2" destOrd="0" parTransId="{A0B3728B-EB4A-4757-9E2B-F899F536D3D1}" sibTransId="{BD883532-B132-4943-9560-3317D365AD02}"/>
    <dgm:cxn modelId="{DC1E8BD6-A700-43F7-A9CB-9E97DAF55521}" srcId="{F071D1AA-570A-49F8-974A-C2F3F81A785F}" destId="{2D17EB48-BFB8-4EE2-A90C-C0E47E7E4A27}" srcOrd="1" destOrd="0" parTransId="{7462B8E3-432E-42AE-BFD2-502A3123C200}" sibTransId="{F183A503-47E4-4BF1-B512-3AF2D4FF8DB6}"/>
    <dgm:cxn modelId="{143F3029-504C-4579-9D80-A4BF41DCBBDA}" type="presParOf" srcId="{6D7EC641-8FF4-4213-9535-0CCAC89B744D}" destId="{03E89985-A624-44B6-8BBC-E5EC9BBE4EDB}" srcOrd="0" destOrd="0" presId="urn:microsoft.com/office/officeart/2005/8/layout/equation1"/>
    <dgm:cxn modelId="{F0E3C8EF-9400-458D-BD62-7B6FE3E2ADC0}" type="presParOf" srcId="{6D7EC641-8FF4-4213-9535-0CCAC89B744D}" destId="{E0854EEF-E14A-4C9F-93B8-3AD15A9F1F76}" srcOrd="1" destOrd="0" presId="urn:microsoft.com/office/officeart/2005/8/layout/equation1"/>
    <dgm:cxn modelId="{513C9703-22AC-4FD2-947A-4619B3C53FA4}" type="presParOf" srcId="{6D7EC641-8FF4-4213-9535-0CCAC89B744D}" destId="{A155C279-ED58-47D8-BB67-860F0F225FF8}" srcOrd="2" destOrd="0" presId="urn:microsoft.com/office/officeart/2005/8/layout/equation1"/>
    <dgm:cxn modelId="{9EB7A937-90E0-496C-B57B-7D58DCD5CE24}" type="presParOf" srcId="{6D7EC641-8FF4-4213-9535-0CCAC89B744D}" destId="{5B636ED4-DA2C-4B1B-879F-F9C9912B26AE}" srcOrd="3" destOrd="0" presId="urn:microsoft.com/office/officeart/2005/8/layout/equation1"/>
    <dgm:cxn modelId="{79BADB0B-525A-428A-8E77-F8B2BF697296}" type="presParOf" srcId="{6D7EC641-8FF4-4213-9535-0CCAC89B744D}" destId="{39808C9A-3355-4E25-8747-F76D5E41DF6D}" srcOrd="4" destOrd="0" presId="urn:microsoft.com/office/officeart/2005/8/layout/equation1"/>
    <dgm:cxn modelId="{9025D7AC-F679-4298-A296-6CAAB8FE16D9}" type="presParOf" srcId="{6D7EC641-8FF4-4213-9535-0CCAC89B744D}" destId="{9CCB2060-0426-4B1A-AD03-37AD770BF816}" srcOrd="5" destOrd="0" presId="urn:microsoft.com/office/officeart/2005/8/layout/equation1"/>
    <dgm:cxn modelId="{D033DEC0-AA4C-441B-9F1C-26E94C1ECE86}" type="presParOf" srcId="{6D7EC641-8FF4-4213-9535-0CCAC89B744D}" destId="{77D99FA3-3FA9-43CD-961A-426EEA75F203}" srcOrd="6" destOrd="0" presId="urn:microsoft.com/office/officeart/2005/8/layout/equation1"/>
    <dgm:cxn modelId="{DB1F9DF1-D5A0-4115-87A1-CE14CCF08C7B}" type="presParOf" srcId="{6D7EC641-8FF4-4213-9535-0CCAC89B744D}" destId="{C2ED9521-D35F-46DC-9BCE-9197CC2E3513}" srcOrd="7" destOrd="0" presId="urn:microsoft.com/office/officeart/2005/8/layout/equation1"/>
    <dgm:cxn modelId="{33BE9368-807A-436B-A8AA-88A85A70BF55}" type="presParOf" srcId="{6D7EC641-8FF4-4213-9535-0CCAC89B744D}" destId="{22B1C6FC-036F-49E9-90E1-C1DE4327E09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65916A-7C2F-405C-9566-4D11FBE2171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027D66F-CEC4-4CC5-8C02-850B2631974F}">
      <dgm:prSet phldrT="[Text]"/>
      <dgm:spPr/>
      <dgm:t>
        <a:bodyPr/>
        <a:lstStyle/>
        <a:p>
          <a:r>
            <a:rPr lang="cs-CZ" dirty="0"/>
            <a:t>Podpora duševního zdraví dětí a dospívajících</a:t>
          </a:r>
        </a:p>
      </dgm:t>
    </dgm:pt>
    <dgm:pt modelId="{3052E5E0-3C07-4E68-8B76-788E86F07954}" type="parTrans" cxnId="{4713DE9C-BF7B-45CE-96D2-89DC87E6549B}">
      <dgm:prSet/>
      <dgm:spPr/>
      <dgm:t>
        <a:bodyPr/>
        <a:lstStyle/>
        <a:p>
          <a:endParaRPr lang="cs-CZ"/>
        </a:p>
      </dgm:t>
    </dgm:pt>
    <dgm:pt modelId="{4F8193C5-60C9-4412-AD57-F049B87C8DB9}" type="sibTrans" cxnId="{4713DE9C-BF7B-45CE-96D2-89DC87E6549B}">
      <dgm:prSet/>
      <dgm:spPr/>
      <dgm:t>
        <a:bodyPr/>
        <a:lstStyle/>
        <a:p>
          <a:endParaRPr lang="cs-CZ"/>
        </a:p>
      </dgm:t>
    </dgm:pt>
    <dgm:pt modelId="{3E9567AB-AE7B-4755-BDEB-9BA3F93D3157}">
      <dgm:prSet phldrT="[Text]"/>
      <dgm:spPr/>
      <dgm:t>
        <a:bodyPr/>
        <a:lstStyle/>
        <a:p>
          <a:r>
            <a:rPr lang="cs-CZ" dirty="0"/>
            <a:t>1x otevřená výzva pro velké projekty</a:t>
          </a:r>
        </a:p>
      </dgm:t>
    </dgm:pt>
    <dgm:pt modelId="{FD537601-A557-48FC-8B45-28111E0589D8}" type="parTrans" cxnId="{FF25942A-BFBC-4FC8-8D78-380155EB5213}">
      <dgm:prSet/>
      <dgm:spPr/>
      <dgm:t>
        <a:bodyPr/>
        <a:lstStyle/>
        <a:p>
          <a:endParaRPr lang="cs-CZ"/>
        </a:p>
      </dgm:t>
    </dgm:pt>
    <dgm:pt modelId="{0C467D43-7CD3-4FE7-A634-0356DF75FA90}" type="sibTrans" cxnId="{FF25942A-BFBC-4FC8-8D78-380155EB5213}">
      <dgm:prSet/>
      <dgm:spPr/>
      <dgm:t>
        <a:bodyPr/>
        <a:lstStyle/>
        <a:p>
          <a:endParaRPr lang="cs-CZ"/>
        </a:p>
      </dgm:t>
    </dgm:pt>
    <dgm:pt modelId="{00B2D569-4150-4BE6-A269-66D0B4823282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37FD7B9A-2828-4FE0-8343-ACE2B22A62E8}" type="parTrans" cxnId="{1A4DC182-4E92-4985-A6F7-CE911BB79408}">
      <dgm:prSet/>
      <dgm:spPr/>
      <dgm:t>
        <a:bodyPr/>
        <a:lstStyle/>
        <a:p>
          <a:endParaRPr lang="cs-CZ"/>
        </a:p>
      </dgm:t>
    </dgm:pt>
    <dgm:pt modelId="{63D0B6CB-ED9F-4875-BCB1-D88CC67E692D}" type="sibTrans" cxnId="{1A4DC182-4E92-4985-A6F7-CE911BB79408}">
      <dgm:prSet/>
      <dgm:spPr/>
      <dgm:t>
        <a:bodyPr/>
        <a:lstStyle/>
        <a:p>
          <a:endParaRPr lang="cs-CZ"/>
        </a:p>
      </dgm:t>
    </dgm:pt>
    <dgm:pt modelId="{19323E6E-655F-4D3C-830D-B66CA84AF47F}">
      <dgm:prSet phldrT="[Text]"/>
      <dgm:spPr/>
      <dgm:t>
        <a:bodyPr/>
        <a:lstStyle/>
        <a:p>
          <a:r>
            <a:rPr lang="cs-CZ" dirty="0"/>
            <a:t>Podpora prevence přenosných a nepřenosných onemocnění</a:t>
          </a:r>
        </a:p>
      </dgm:t>
    </dgm:pt>
    <dgm:pt modelId="{5423F200-BB16-4B89-8146-D02091B98D4D}" type="parTrans" cxnId="{FF68A4A6-4B93-4E37-82C8-058A1207D03B}">
      <dgm:prSet/>
      <dgm:spPr/>
      <dgm:t>
        <a:bodyPr/>
        <a:lstStyle/>
        <a:p>
          <a:endParaRPr lang="cs-CZ"/>
        </a:p>
      </dgm:t>
    </dgm:pt>
    <dgm:pt modelId="{17A1F409-1D1A-4629-AF02-6024B8729509}" type="sibTrans" cxnId="{FF68A4A6-4B93-4E37-82C8-058A1207D03B}">
      <dgm:prSet/>
      <dgm:spPr/>
      <dgm:t>
        <a:bodyPr/>
        <a:lstStyle/>
        <a:p>
          <a:endParaRPr lang="cs-CZ"/>
        </a:p>
      </dgm:t>
    </dgm:pt>
    <dgm:pt modelId="{C6FDDA32-A6C6-4C46-95CE-3149CC51D485}">
      <dgm:prSet phldrT="[Text]"/>
      <dgm:spPr/>
      <dgm:t>
        <a:bodyPr/>
        <a:lstStyle/>
        <a:p>
          <a:r>
            <a:rPr lang="cs-CZ" dirty="0"/>
            <a:t>1x otevřená výzva pro velké projekty</a:t>
          </a:r>
        </a:p>
      </dgm:t>
    </dgm:pt>
    <dgm:pt modelId="{F97CCACC-7DD7-4A3F-8B3F-02178B34DBDC}" type="parTrans" cxnId="{2C30B0BF-DE59-428C-8A66-EFFE27B72CE8}">
      <dgm:prSet/>
      <dgm:spPr/>
      <dgm:t>
        <a:bodyPr/>
        <a:lstStyle/>
        <a:p>
          <a:endParaRPr lang="cs-CZ"/>
        </a:p>
      </dgm:t>
    </dgm:pt>
    <dgm:pt modelId="{312A5040-EF09-474C-ACBD-E0A1C83FC7C3}" type="sibTrans" cxnId="{2C30B0BF-DE59-428C-8A66-EFFE27B72CE8}">
      <dgm:prSet/>
      <dgm:spPr/>
      <dgm:t>
        <a:bodyPr/>
        <a:lstStyle/>
        <a:p>
          <a:endParaRPr lang="cs-CZ"/>
        </a:p>
      </dgm:t>
    </dgm:pt>
    <dgm:pt modelId="{A7A11761-FBD6-4985-9F3A-97F54FE59F68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B30D1071-812B-48DE-A59A-57DD49AC6578}" type="parTrans" cxnId="{CB4AEB40-22D0-40B6-9A43-060C36391BD1}">
      <dgm:prSet/>
      <dgm:spPr/>
      <dgm:t>
        <a:bodyPr/>
        <a:lstStyle/>
        <a:p>
          <a:endParaRPr lang="cs-CZ"/>
        </a:p>
      </dgm:t>
    </dgm:pt>
    <dgm:pt modelId="{2853C591-71D8-4908-8CF5-31A79669E45A}" type="sibTrans" cxnId="{CB4AEB40-22D0-40B6-9A43-060C36391BD1}">
      <dgm:prSet/>
      <dgm:spPr/>
      <dgm:t>
        <a:bodyPr/>
        <a:lstStyle/>
        <a:p>
          <a:endParaRPr lang="cs-CZ"/>
        </a:p>
      </dgm:t>
    </dgm:pt>
    <dgm:pt modelId="{2EC775E1-62BB-4DB0-8F51-9E4E97154072}">
      <dgm:prSet phldrT="[Text]"/>
      <dgm:spPr/>
      <dgm:t>
        <a:bodyPr/>
        <a:lstStyle/>
        <a:p>
          <a:r>
            <a:rPr lang="cs-CZ" dirty="0"/>
            <a:t>Podpora posílení role pacientů a pacientských organizací</a:t>
          </a:r>
        </a:p>
      </dgm:t>
    </dgm:pt>
    <dgm:pt modelId="{6055BE82-5E1B-43D0-AA35-B0933F587235}" type="parTrans" cxnId="{03814E00-0BC3-437A-8006-1BFC342B0454}">
      <dgm:prSet/>
      <dgm:spPr/>
      <dgm:t>
        <a:bodyPr/>
        <a:lstStyle/>
        <a:p>
          <a:endParaRPr lang="cs-CZ"/>
        </a:p>
      </dgm:t>
    </dgm:pt>
    <dgm:pt modelId="{F7E88787-B976-4B18-BDBC-60BFFB560C8A}" type="sibTrans" cxnId="{03814E00-0BC3-437A-8006-1BFC342B0454}">
      <dgm:prSet/>
      <dgm:spPr/>
      <dgm:t>
        <a:bodyPr/>
        <a:lstStyle/>
        <a:p>
          <a:endParaRPr lang="cs-CZ"/>
        </a:p>
      </dgm:t>
    </dgm:pt>
    <dgm:pt modelId="{4103B709-BCC8-4300-BAD5-B3CEDC14AC43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FFA741CB-46D5-4B9E-AB51-5D8F6E6F3E10}" type="parTrans" cxnId="{976E23FE-2D79-4E5C-8E27-76B533DD089C}">
      <dgm:prSet/>
      <dgm:spPr/>
      <dgm:t>
        <a:bodyPr/>
        <a:lstStyle/>
        <a:p>
          <a:endParaRPr lang="cs-CZ"/>
        </a:p>
      </dgm:t>
    </dgm:pt>
    <dgm:pt modelId="{5F2E893C-9EA2-4A5B-9D6C-172B54B3F63B}" type="sibTrans" cxnId="{976E23FE-2D79-4E5C-8E27-76B533DD089C}">
      <dgm:prSet/>
      <dgm:spPr/>
      <dgm:t>
        <a:bodyPr/>
        <a:lstStyle/>
        <a:p>
          <a:endParaRPr lang="cs-CZ"/>
        </a:p>
      </dgm:t>
    </dgm:pt>
    <dgm:pt modelId="{0374810A-C0AD-4F22-BBD7-BF2D4D837E15}" type="pres">
      <dgm:prSet presAssocID="{E465916A-7C2F-405C-9566-4D11FBE21716}" presName="Name0" presStyleCnt="0">
        <dgm:presLayoutVars>
          <dgm:dir/>
          <dgm:animLvl val="lvl"/>
          <dgm:resizeHandles val="exact"/>
        </dgm:presLayoutVars>
      </dgm:prSet>
      <dgm:spPr/>
    </dgm:pt>
    <dgm:pt modelId="{465328F8-E4BB-48A3-AE60-4C8DE97BA07A}" type="pres">
      <dgm:prSet presAssocID="{5027D66F-CEC4-4CC5-8C02-850B2631974F}" presName="linNode" presStyleCnt="0"/>
      <dgm:spPr/>
    </dgm:pt>
    <dgm:pt modelId="{ACED54F5-F8FB-4DD3-A202-0913E46E0F4D}" type="pres">
      <dgm:prSet presAssocID="{5027D66F-CEC4-4CC5-8C02-850B2631974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7EDF394-98EB-4FB7-9F10-BE92EFE35C92}" type="pres">
      <dgm:prSet presAssocID="{5027D66F-CEC4-4CC5-8C02-850B2631974F}" presName="descendantText" presStyleLbl="alignAccFollowNode1" presStyleIdx="0" presStyleCnt="3">
        <dgm:presLayoutVars>
          <dgm:bulletEnabled val="1"/>
        </dgm:presLayoutVars>
      </dgm:prSet>
      <dgm:spPr/>
    </dgm:pt>
    <dgm:pt modelId="{9169D749-679A-4689-9ED4-070BF537FF3A}" type="pres">
      <dgm:prSet presAssocID="{4F8193C5-60C9-4412-AD57-F049B87C8DB9}" presName="sp" presStyleCnt="0"/>
      <dgm:spPr/>
    </dgm:pt>
    <dgm:pt modelId="{F31B7F84-9A33-45E1-AE73-9AB7AFEE0B92}" type="pres">
      <dgm:prSet presAssocID="{19323E6E-655F-4D3C-830D-B66CA84AF47F}" presName="linNode" presStyleCnt="0"/>
      <dgm:spPr/>
    </dgm:pt>
    <dgm:pt modelId="{42319FB5-44A8-4582-9A93-F118069C0FF0}" type="pres">
      <dgm:prSet presAssocID="{19323E6E-655F-4D3C-830D-B66CA84AF47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EE54D26-759E-4FE7-B215-3138C2897FA3}" type="pres">
      <dgm:prSet presAssocID="{19323E6E-655F-4D3C-830D-B66CA84AF47F}" presName="descendantText" presStyleLbl="alignAccFollowNode1" presStyleIdx="1" presStyleCnt="3">
        <dgm:presLayoutVars>
          <dgm:bulletEnabled val="1"/>
        </dgm:presLayoutVars>
      </dgm:prSet>
      <dgm:spPr/>
    </dgm:pt>
    <dgm:pt modelId="{8BAF48A3-8912-47B2-8049-76E28FD393A7}" type="pres">
      <dgm:prSet presAssocID="{17A1F409-1D1A-4629-AF02-6024B8729509}" presName="sp" presStyleCnt="0"/>
      <dgm:spPr/>
    </dgm:pt>
    <dgm:pt modelId="{57387408-D03C-4369-809A-80A3B25E1F35}" type="pres">
      <dgm:prSet presAssocID="{2EC775E1-62BB-4DB0-8F51-9E4E97154072}" presName="linNode" presStyleCnt="0"/>
      <dgm:spPr/>
    </dgm:pt>
    <dgm:pt modelId="{DFFA5AD3-E369-4A6E-9F46-91D56D0C557A}" type="pres">
      <dgm:prSet presAssocID="{2EC775E1-62BB-4DB0-8F51-9E4E9715407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1904B2F-1DED-4A0C-B30B-AD40CB049B91}" type="pres">
      <dgm:prSet presAssocID="{2EC775E1-62BB-4DB0-8F51-9E4E9715407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03814E00-0BC3-437A-8006-1BFC342B0454}" srcId="{E465916A-7C2F-405C-9566-4D11FBE21716}" destId="{2EC775E1-62BB-4DB0-8F51-9E4E97154072}" srcOrd="2" destOrd="0" parTransId="{6055BE82-5E1B-43D0-AA35-B0933F587235}" sibTransId="{F7E88787-B976-4B18-BDBC-60BFFB560C8A}"/>
    <dgm:cxn modelId="{C9952B20-07EC-42B0-8454-76C4FDF31668}" type="presOf" srcId="{C6FDDA32-A6C6-4C46-95CE-3149CC51D485}" destId="{9EE54D26-759E-4FE7-B215-3138C2897FA3}" srcOrd="0" destOrd="0" presId="urn:microsoft.com/office/officeart/2005/8/layout/vList5"/>
    <dgm:cxn modelId="{678D8726-92A5-478B-8077-FA5104D848B6}" type="presOf" srcId="{00B2D569-4150-4BE6-A269-66D0B4823282}" destId="{67EDF394-98EB-4FB7-9F10-BE92EFE35C92}" srcOrd="0" destOrd="1" presId="urn:microsoft.com/office/officeart/2005/8/layout/vList5"/>
    <dgm:cxn modelId="{FF25942A-BFBC-4FC8-8D78-380155EB5213}" srcId="{5027D66F-CEC4-4CC5-8C02-850B2631974F}" destId="{3E9567AB-AE7B-4755-BDEB-9BA3F93D3157}" srcOrd="0" destOrd="0" parTransId="{FD537601-A557-48FC-8B45-28111E0589D8}" sibTransId="{0C467D43-7CD3-4FE7-A634-0356DF75FA90}"/>
    <dgm:cxn modelId="{0B4FC12F-02AF-4BB3-8E27-6AA2480DBFE9}" type="presOf" srcId="{E465916A-7C2F-405C-9566-4D11FBE21716}" destId="{0374810A-C0AD-4F22-BBD7-BF2D4D837E15}" srcOrd="0" destOrd="0" presId="urn:microsoft.com/office/officeart/2005/8/layout/vList5"/>
    <dgm:cxn modelId="{CB4AEB40-22D0-40B6-9A43-060C36391BD1}" srcId="{19323E6E-655F-4D3C-830D-B66CA84AF47F}" destId="{A7A11761-FBD6-4985-9F3A-97F54FE59F68}" srcOrd="1" destOrd="0" parTransId="{B30D1071-812B-48DE-A59A-57DD49AC6578}" sibTransId="{2853C591-71D8-4908-8CF5-31A79669E45A}"/>
    <dgm:cxn modelId="{36E8BF5F-00A5-4427-9759-7F6312BED580}" type="presOf" srcId="{A7A11761-FBD6-4985-9F3A-97F54FE59F68}" destId="{9EE54D26-759E-4FE7-B215-3138C2897FA3}" srcOrd="0" destOrd="1" presId="urn:microsoft.com/office/officeart/2005/8/layout/vList5"/>
    <dgm:cxn modelId="{1A4DC182-4E92-4985-A6F7-CE911BB79408}" srcId="{5027D66F-CEC4-4CC5-8C02-850B2631974F}" destId="{00B2D569-4150-4BE6-A269-66D0B4823282}" srcOrd="1" destOrd="0" parTransId="{37FD7B9A-2828-4FE0-8343-ACE2B22A62E8}" sibTransId="{63D0B6CB-ED9F-4875-BCB1-D88CC67E692D}"/>
    <dgm:cxn modelId="{4F179888-B9E3-4F30-AF00-37D0DD596C77}" type="presOf" srcId="{3E9567AB-AE7B-4755-BDEB-9BA3F93D3157}" destId="{67EDF394-98EB-4FB7-9F10-BE92EFE35C92}" srcOrd="0" destOrd="0" presId="urn:microsoft.com/office/officeart/2005/8/layout/vList5"/>
    <dgm:cxn modelId="{4713DE9C-BF7B-45CE-96D2-89DC87E6549B}" srcId="{E465916A-7C2F-405C-9566-4D11FBE21716}" destId="{5027D66F-CEC4-4CC5-8C02-850B2631974F}" srcOrd="0" destOrd="0" parTransId="{3052E5E0-3C07-4E68-8B76-788E86F07954}" sibTransId="{4F8193C5-60C9-4412-AD57-F049B87C8DB9}"/>
    <dgm:cxn modelId="{FF68A4A6-4B93-4E37-82C8-058A1207D03B}" srcId="{E465916A-7C2F-405C-9566-4D11FBE21716}" destId="{19323E6E-655F-4D3C-830D-B66CA84AF47F}" srcOrd="1" destOrd="0" parTransId="{5423F200-BB16-4B89-8146-D02091B98D4D}" sibTransId="{17A1F409-1D1A-4629-AF02-6024B8729509}"/>
    <dgm:cxn modelId="{1D06CEA6-E1FE-4A9B-A95F-002566FC21C9}" type="presOf" srcId="{4103B709-BCC8-4300-BAD5-B3CEDC14AC43}" destId="{31904B2F-1DED-4A0C-B30B-AD40CB049B91}" srcOrd="0" destOrd="0" presId="urn:microsoft.com/office/officeart/2005/8/layout/vList5"/>
    <dgm:cxn modelId="{2C30B0BF-DE59-428C-8A66-EFFE27B72CE8}" srcId="{19323E6E-655F-4D3C-830D-B66CA84AF47F}" destId="{C6FDDA32-A6C6-4C46-95CE-3149CC51D485}" srcOrd="0" destOrd="0" parTransId="{F97CCACC-7DD7-4A3F-8B3F-02178B34DBDC}" sibTransId="{312A5040-EF09-474C-ACBD-E0A1C83FC7C3}"/>
    <dgm:cxn modelId="{A0DCABCA-6D6E-4A8F-A53D-E4F57C98A0B9}" type="presOf" srcId="{5027D66F-CEC4-4CC5-8C02-850B2631974F}" destId="{ACED54F5-F8FB-4DD3-A202-0913E46E0F4D}" srcOrd="0" destOrd="0" presId="urn:microsoft.com/office/officeart/2005/8/layout/vList5"/>
    <dgm:cxn modelId="{263BF3CE-0FB5-4021-98C1-42A0AE9DB7F7}" type="presOf" srcId="{19323E6E-655F-4D3C-830D-B66CA84AF47F}" destId="{42319FB5-44A8-4582-9A93-F118069C0FF0}" srcOrd="0" destOrd="0" presId="urn:microsoft.com/office/officeart/2005/8/layout/vList5"/>
    <dgm:cxn modelId="{8A19DAE0-AA20-4E21-8436-D3BAE704E096}" type="presOf" srcId="{2EC775E1-62BB-4DB0-8F51-9E4E97154072}" destId="{DFFA5AD3-E369-4A6E-9F46-91D56D0C557A}" srcOrd="0" destOrd="0" presId="urn:microsoft.com/office/officeart/2005/8/layout/vList5"/>
    <dgm:cxn modelId="{976E23FE-2D79-4E5C-8E27-76B533DD089C}" srcId="{2EC775E1-62BB-4DB0-8F51-9E4E97154072}" destId="{4103B709-BCC8-4300-BAD5-B3CEDC14AC43}" srcOrd="0" destOrd="0" parTransId="{FFA741CB-46D5-4B9E-AB51-5D8F6E6F3E10}" sibTransId="{5F2E893C-9EA2-4A5B-9D6C-172B54B3F63B}"/>
    <dgm:cxn modelId="{AFAA307B-88D7-4E4A-B0F5-E0BAF0C35076}" type="presParOf" srcId="{0374810A-C0AD-4F22-BBD7-BF2D4D837E15}" destId="{465328F8-E4BB-48A3-AE60-4C8DE97BA07A}" srcOrd="0" destOrd="0" presId="urn:microsoft.com/office/officeart/2005/8/layout/vList5"/>
    <dgm:cxn modelId="{F10A8AE6-49DC-470B-B376-DDF2A584F763}" type="presParOf" srcId="{465328F8-E4BB-48A3-AE60-4C8DE97BA07A}" destId="{ACED54F5-F8FB-4DD3-A202-0913E46E0F4D}" srcOrd="0" destOrd="0" presId="urn:microsoft.com/office/officeart/2005/8/layout/vList5"/>
    <dgm:cxn modelId="{5F3F4859-E731-4355-8383-2411A8EBD963}" type="presParOf" srcId="{465328F8-E4BB-48A3-AE60-4C8DE97BA07A}" destId="{67EDF394-98EB-4FB7-9F10-BE92EFE35C92}" srcOrd="1" destOrd="0" presId="urn:microsoft.com/office/officeart/2005/8/layout/vList5"/>
    <dgm:cxn modelId="{688B0696-84F2-4ED1-82CD-E00523758FDE}" type="presParOf" srcId="{0374810A-C0AD-4F22-BBD7-BF2D4D837E15}" destId="{9169D749-679A-4689-9ED4-070BF537FF3A}" srcOrd="1" destOrd="0" presId="urn:microsoft.com/office/officeart/2005/8/layout/vList5"/>
    <dgm:cxn modelId="{1876E176-E798-4BC4-AEB9-ADC34431ECD3}" type="presParOf" srcId="{0374810A-C0AD-4F22-BBD7-BF2D4D837E15}" destId="{F31B7F84-9A33-45E1-AE73-9AB7AFEE0B92}" srcOrd="2" destOrd="0" presId="urn:microsoft.com/office/officeart/2005/8/layout/vList5"/>
    <dgm:cxn modelId="{B2F1E5B9-A973-401B-BF2F-43F0B2AB6558}" type="presParOf" srcId="{F31B7F84-9A33-45E1-AE73-9AB7AFEE0B92}" destId="{42319FB5-44A8-4582-9A93-F118069C0FF0}" srcOrd="0" destOrd="0" presId="urn:microsoft.com/office/officeart/2005/8/layout/vList5"/>
    <dgm:cxn modelId="{8399FA88-940A-4FD9-8B1C-00BF88A4098B}" type="presParOf" srcId="{F31B7F84-9A33-45E1-AE73-9AB7AFEE0B92}" destId="{9EE54D26-759E-4FE7-B215-3138C2897FA3}" srcOrd="1" destOrd="0" presId="urn:microsoft.com/office/officeart/2005/8/layout/vList5"/>
    <dgm:cxn modelId="{254FA324-6541-4EEC-AC9C-6ED89D9FAA54}" type="presParOf" srcId="{0374810A-C0AD-4F22-BBD7-BF2D4D837E15}" destId="{8BAF48A3-8912-47B2-8049-76E28FD393A7}" srcOrd="3" destOrd="0" presId="urn:microsoft.com/office/officeart/2005/8/layout/vList5"/>
    <dgm:cxn modelId="{C5D87965-D779-40DB-B75F-68601EC1649C}" type="presParOf" srcId="{0374810A-C0AD-4F22-BBD7-BF2D4D837E15}" destId="{57387408-D03C-4369-809A-80A3B25E1F35}" srcOrd="4" destOrd="0" presId="urn:microsoft.com/office/officeart/2005/8/layout/vList5"/>
    <dgm:cxn modelId="{98F743DA-AAA8-403A-A633-BC54F2D08503}" type="presParOf" srcId="{57387408-D03C-4369-809A-80A3B25E1F35}" destId="{DFFA5AD3-E369-4A6E-9F46-91D56D0C557A}" srcOrd="0" destOrd="0" presId="urn:microsoft.com/office/officeart/2005/8/layout/vList5"/>
    <dgm:cxn modelId="{D3D9B4B9-FBAE-42D3-9783-68913C9DDF46}" type="presParOf" srcId="{57387408-D03C-4369-809A-80A3B25E1F35}" destId="{31904B2F-1DED-4A0C-B30B-AD40CB049B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792E36-F711-4710-BAD9-4BBA33A52E9E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8A28D3-95C4-497B-A908-1928C2DE4D16}">
      <dgm:prSet phldrT="[Text]"/>
      <dgm:spPr/>
      <dgm:t>
        <a:bodyPr/>
        <a:lstStyle/>
        <a:p>
          <a:r>
            <a:rPr lang="cs-CZ" dirty="0"/>
            <a:t>Otevřené výzvy pro velké projekty</a:t>
          </a:r>
        </a:p>
      </dgm:t>
    </dgm:pt>
    <dgm:pt modelId="{E48F90C0-5B4A-49FA-8062-EA7566B63063}" type="parTrans" cxnId="{EAEA84B6-D6DE-4FB7-AFE0-65BCD2A13836}">
      <dgm:prSet/>
      <dgm:spPr/>
      <dgm:t>
        <a:bodyPr/>
        <a:lstStyle/>
        <a:p>
          <a:endParaRPr lang="cs-CZ"/>
        </a:p>
      </dgm:t>
    </dgm:pt>
    <dgm:pt modelId="{7E529BBB-BEA2-4639-B706-7524C8AD8807}" type="sibTrans" cxnId="{EAEA84B6-D6DE-4FB7-AFE0-65BCD2A13836}">
      <dgm:prSet/>
      <dgm:spPr/>
      <dgm:t>
        <a:bodyPr/>
        <a:lstStyle/>
        <a:p>
          <a:endParaRPr lang="cs-CZ"/>
        </a:p>
      </dgm:t>
    </dgm:pt>
    <dgm:pt modelId="{C67ADB14-3462-401B-8A5E-BA26A5CB43D2}">
      <dgm:prSet phldrT="[Text]" custT="1"/>
      <dgm:spPr/>
      <dgm:t>
        <a:bodyPr/>
        <a:lstStyle/>
        <a:p>
          <a:r>
            <a:rPr lang="cs-CZ" sz="4400" u="sng" dirty="0"/>
            <a:t>Vyhlášení výzev</a:t>
          </a:r>
          <a:r>
            <a:rPr lang="cs-CZ" sz="5500" u="none" dirty="0"/>
            <a:t>: </a:t>
          </a:r>
          <a:r>
            <a:rPr lang="cs-CZ" sz="5500" b="1" u="none" dirty="0"/>
            <a:t>leden 2020</a:t>
          </a:r>
        </a:p>
      </dgm:t>
    </dgm:pt>
    <dgm:pt modelId="{2071A76A-724F-4273-BF79-7237F8B25DAF}" type="parTrans" cxnId="{9307D9F4-AA19-46E5-8FC5-8D8B0BFA0F8F}">
      <dgm:prSet/>
      <dgm:spPr/>
      <dgm:t>
        <a:bodyPr/>
        <a:lstStyle/>
        <a:p>
          <a:endParaRPr lang="cs-CZ"/>
        </a:p>
      </dgm:t>
    </dgm:pt>
    <dgm:pt modelId="{1FD31B03-69E3-42B9-8A02-EE00B0536AB6}" type="sibTrans" cxnId="{9307D9F4-AA19-46E5-8FC5-8D8B0BFA0F8F}">
      <dgm:prSet/>
      <dgm:spPr/>
      <dgm:t>
        <a:bodyPr/>
        <a:lstStyle/>
        <a:p>
          <a:endParaRPr lang="cs-CZ"/>
        </a:p>
      </dgm:t>
    </dgm:pt>
    <dgm:pt modelId="{F618C8D9-D7C7-4972-9714-BEA0F1558988}">
      <dgm:prSet phldrT="[Text]"/>
      <dgm:spPr/>
      <dgm:t>
        <a:bodyPr/>
        <a:lstStyle/>
        <a:p>
          <a:r>
            <a:rPr lang="cs-CZ" dirty="0"/>
            <a:t>Otevřené výzvy pro malé projekty (MGS)</a:t>
          </a:r>
        </a:p>
      </dgm:t>
    </dgm:pt>
    <dgm:pt modelId="{0449F4E7-5074-4783-B06F-4089FF3CCEE6}" type="parTrans" cxnId="{498AB59D-443C-4D26-8578-2CC5B80024AD}">
      <dgm:prSet/>
      <dgm:spPr/>
      <dgm:t>
        <a:bodyPr/>
        <a:lstStyle/>
        <a:p>
          <a:endParaRPr lang="cs-CZ"/>
        </a:p>
      </dgm:t>
    </dgm:pt>
    <dgm:pt modelId="{DBF007E4-138D-4C1E-8C0B-8BA0D2974882}" type="sibTrans" cxnId="{498AB59D-443C-4D26-8578-2CC5B80024AD}">
      <dgm:prSet/>
      <dgm:spPr/>
      <dgm:t>
        <a:bodyPr/>
        <a:lstStyle/>
        <a:p>
          <a:endParaRPr lang="cs-CZ"/>
        </a:p>
      </dgm:t>
    </dgm:pt>
    <dgm:pt modelId="{0C31C94A-24B1-42ED-BC2C-8BB631079391}">
      <dgm:prSet phldrT="[Text]" custT="1"/>
      <dgm:spPr/>
      <dgm:t>
        <a:bodyPr/>
        <a:lstStyle/>
        <a:p>
          <a:r>
            <a:rPr lang="cs-CZ" sz="4400" u="sng" dirty="0"/>
            <a:t>Vyhlášení výzev</a:t>
          </a:r>
          <a:r>
            <a:rPr lang="cs-CZ" sz="5700" dirty="0"/>
            <a:t>: </a:t>
          </a:r>
          <a:r>
            <a:rPr lang="cs-CZ" sz="5700" b="1" dirty="0"/>
            <a:t>duben 2020</a:t>
          </a:r>
        </a:p>
      </dgm:t>
    </dgm:pt>
    <dgm:pt modelId="{62D843B5-62EA-4F74-A976-01BF31F3058B}" type="parTrans" cxnId="{6868EA61-A9C6-402B-A0EC-F0BCF1ED8C3F}">
      <dgm:prSet/>
      <dgm:spPr/>
      <dgm:t>
        <a:bodyPr/>
        <a:lstStyle/>
        <a:p>
          <a:endParaRPr lang="cs-CZ"/>
        </a:p>
      </dgm:t>
    </dgm:pt>
    <dgm:pt modelId="{7600727C-0E6A-480D-AA15-B7C38E3BBED6}" type="sibTrans" cxnId="{6868EA61-A9C6-402B-A0EC-F0BCF1ED8C3F}">
      <dgm:prSet/>
      <dgm:spPr/>
      <dgm:t>
        <a:bodyPr/>
        <a:lstStyle/>
        <a:p>
          <a:endParaRPr lang="cs-CZ"/>
        </a:p>
      </dgm:t>
    </dgm:pt>
    <dgm:pt modelId="{8A69C3C7-9204-4860-8F06-82C3F3171BBF}">
      <dgm:prSet phldrT="[Text]" custT="1"/>
      <dgm:spPr/>
      <dgm:t>
        <a:bodyPr/>
        <a:lstStyle/>
        <a:p>
          <a:r>
            <a:rPr lang="cs-CZ" sz="4400" u="sng" dirty="0"/>
            <a:t>Lhůta pro předkládání žádostí</a:t>
          </a:r>
          <a:r>
            <a:rPr lang="cs-CZ" sz="5500" u="none" dirty="0"/>
            <a:t>: </a:t>
          </a:r>
          <a:r>
            <a:rPr lang="cs-CZ" sz="5500" b="1" u="none" dirty="0"/>
            <a:t>2-3 měsíce</a:t>
          </a:r>
        </a:p>
      </dgm:t>
    </dgm:pt>
    <dgm:pt modelId="{FB5750F0-CDEE-47DE-9192-346DC1B83F2B}" type="parTrans" cxnId="{77D64F36-C444-4019-A0A6-9FFDB7CE2478}">
      <dgm:prSet/>
      <dgm:spPr/>
      <dgm:t>
        <a:bodyPr/>
        <a:lstStyle/>
        <a:p>
          <a:endParaRPr lang="cs-CZ"/>
        </a:p>
      </dgm:t>
    </dgm:pt>
    <dgm:pt modelId="{EA7F5EA0-8D98-47FF-9189-EBCCFF40E51B}" type="sibTrans" cxnId="{77D64F36-C444-4019-A0A6-9FFDB7CE2478}">
      <dgm:prSet/>
      <dgm:spPr/>
      <dgm:t>
        <a:bodyPr/>
        <a:lstStyle/>
        <a:p>
          <a:endParaRPr lang="cs-CZ"/>
        </a:p>
      </dgm:t>
    </dgm:pt>
    <dgm:pt modelId="{D52669B7-1146-406B-B072-1C9F01B77022}">
      <dgm:prSet phldrT="[Text]" custT="1"/>
      <dgm:spPr/>
      <dgm:t>
        <a:bodyPr/>
        <a:lstStyle/>
        <a:p>
          <a:r>
            <a:rPr lang="cs-CZ" sz="4400" u="sng" dirty="0"/>
            <a:t>Hodnotící proces a verifikace</a:t>
          </a:r>
          <a:r>
            <a:rPr lang="cs-CZ" sz="5500" u="none" dirty="0"/>
            <a:t>: </a:t>
          </a:r>
          <a:r>
            <a:rPr lang="cs-CZ" sz="5500" b="1" u="none" dirty="0"/>
            <a:t>4-5 měsíců</a:t>
          </a:r>
        </a:p>
      </dgm:t>
    </dgm:pt>
    <dgm:pt modelId="{22219264-BBA5-4B5F-82F4-82B9FE8517CF}" type="parTrans" cxnId="{75C9AA0B-A14F-4D1F-8A0B-D4F866AAF513}">
      <dgm:prSet/>
      <dgm:spPr/>
      <dgm:t>
        <a:bodyPr/>
        <a:lstStyle/>
        <a:p>
          <a:endParaRPr lang="cs-CZ"/>
        </a:p>
      </dgm:t>
    </dgm:pt>
    <dgm:pt modelId="{E9FD4234-7642-4826-9F2B-878CCBAC49B5}" type="sibTrans" cxnId="{75C9AA0B-A14F-4D1F-8A0B-D4F866AAF513}">
      <dgm:prSet/>
      <dgm:spPr/>
      <dgm:t>
        <a:bodyPr/>
        <a:lstStyle/>
        <a:p>
          <a:endParaRPr lang="cs-CZ"/>
        </a:p>
      </dgm:t>
    </dgm:pt>
    <dgm:pt modelId="{6E97106B-8767-4B06-BCC8-BDABEE9678BC}">
      <dgm:prSet phldrT="[Text]" custT="1"/>
      <dgm:spPr/>
      <dgm:t>
        <a:bodyPr/>
        <a:lstStyle/>
        <a:p>
          <a:r>
            <a:rPr lang="cs-CZ" sz="4400" u="sng" dirty="0"/>
            <a:t>Předpokládaný začátek realizace projektu</a:t>
          </a:r>
          <a:r>
            <a:rPr lang="cs-CZ" sz="5500" dirty="0"/>
            <a:t>: </a:t>
          </a:r>
          <a:r>
            <a:rPr lang="cs-CZ" sz="5500" b="1" dirty="0"/>
            <a:t>srpen/září 2020 </a:t>
          </a:r>
        </a:p>
      </dgm:t>
    </dgm:pt>
    <dgm:pt modelId="{CCED53E6-EF72-43A8-8897-644422B40233}" type="parTrans" cxnId="{E159E675-6A95-44FF-B078-FA8B64E9F141}">
      <dgm:prSet/>
      <dgm:spPr/>
      <dgm:t>
        <a:bodyPr/>
        <a:lstStyle/>
        <a:p>
          <a:endParaRPr lang="cs-CZ"/>
        </a:p>
      </dgm:t>
    </dgm:pt>
    <dgm:pt modelId="{D3E24D1E-3182-4052-A40D-3C7A615CB5D0}" type="sibTrans" cxnId="{E159E675-6A95-44FF-B078-FA8B64E9F141}">
      <dgm:prSet/>
      <dgm:spPr/>
      <dgm:t>
        <a:bodyPr/>
        <a:lstStyle/>
        <a:p>
          <a:endParaRPr lang="cs-CZ"/>
        </a:p>
      </dgm:t>
    </dgm:pt>
    <dgm:pt modelId="{989F9E42-9D1E-436B-B6D4-FDD4E8D5CD36}">
      <dgm:prSet custT="1"/>
      <dgm:spPr/>
      <dgm:t>
        <a:bodyPr/>
        <a:lstStyle/>
        <a:p>
          <a:r>
            <a:rPr lang="cs-CZ" sz="4400" u="sng" dirty="0"/>
            <a:t>Lhůta pro předkládání žádostí</a:t>
          </a:r>
          <a:r>
            <a:rPr lang="cs-CZ" sz="5700" dirty="0"/>
            <a:t>: </a:t>
          </a:r>
          <a:r>
            <a:rPr lang="cs-CZ" sz="5700" b="1" dirty="0"/>
            <a:t>2 měsíce</a:t>
          </a:r>
        </a:p>
      </dgm:t>
    </dgm:pt>
    <dgm:pt modelId="{67CD8BBB-596A-4EFB-AF61-F54D5151464E}" type="parTrans" cxnId="{F026E625-7D55-4394-921F-B678454B85F9}">
      <dgm:prSet/>
      <dgm:spPr/>
      <dgm:t>
        <a:bodyPr/>
        <a:lstStyle/>
        <a:p>
          <a:endParaRPr lang="cs-CZ"/>
        </a:p>
      </dgm:t>
    </dgm:pt>
    <dgm:pt modelId="{F4A81787-EEF1-43ED-B612-9499D4C4CADA}" type="sibTrans" cxnId="{F026E625-7D55-4394-921F-B678454B85F9}">
      <dgm:prSet/>
      <dgm:spPr/>
      <dgm:t>
        <a:bodyPr/>
        <a:lstStyle/>
        <a:p>
          <a:endParaRPr lang="cs-CZ"/>
        </a:p>
      </dgm:t>
    </dgm:pt>
    <dgm:pt modelId="{321A21F4-C5B2-440D-BBD7-0912E74CD4E8}">
      <dgm:prSet custT="1"/>
      <dgm:spPr/>
      <dgm:t>
        <a:bodyPr/>
        <a:lstStyle/>
        <a:p>
          <a:r>
            <a:rPr lang="cs-CZ" sz="4400" u="sng" dirty="0"/>
            <a:t>Hodnotící proces</a:t>
          </a:r>
          <a:r>
            <a:rPr lang="cs-CZ" sz="5700" dirty="0"/>
            <a:t>: </a:t>
          </a:r>
          <a:r>
            <a:rPr lang="cs-CZ" sz="5700" b="1" dirty="0"/>
            <a:t>4-5 měsíců</a:t>
          </a:r>
        </a:p>
      </dgm:t>
    </dgm:pt>
    <dgm:pt modelId="{9194B4BC-DC57-45B7-9D00-CD128BF805AA}" type="parTrans" cxnId="{ECF9182F-9698-4D23-B260-5EECE38B86B7}">
      <dgm:prSet/>
      <dgm:spPr/>
      <dgm:t>
        <a:bodyPr/>
        <a:lstStyle/>
        <a:p>
          <a:endParaRPr lang="cs-CZ"/>
        </a:p>
      </dgm:t>
    </dgm:pt>
    <dgm:pt modelId="{DE49C521-73C6-4AFC-AE99-C4664905AB82}" type="sibTrans" cxnId="{ECF9182F-9698-4D23-B260-5EECE38B86B7}">
      <dgm:prSet/>
      <dgm:spPr/>
      <dgm:t>
        <a:bodyPr/>
        <a:lstStyle/>
        <a:p>
          <a:endParaRPr lang="cs-CZ"/>
        </a:p>
      </dgm:t>
    </dgm:pt>
    <dgm:pt modelId="{C5E93144-5387-47E7-8CD1-77B0A025CD71}">
      <dgm:prSet custT="1"/>
      <dgm:spPr/>
      <dgm:t>
        <a:bodyPr/>
        <a:lstStyle/>
        <a:p>
          <a:r>
            <a:rPr lang="cs-CZ" sz="4400" u="sng" dirty="0"/>
            <a:t>Předpokládaný začátek realizace projektu</a:t>
          </a:r>
          <a:r>
            <a:rPr lang="cs-CZ" sz="5700" dirty="0"/>
            <a:t>: </a:t>
          </a:r>
          <a:r>
            <a:rPr lang="cs-CZ" sz="5700" b="1" dirty="0"/>
            <a:t>říjen/listopad 2020</a:t>
          </a:r>
        </a:p>
      </dgm:t>
    </dgm:pt>
    <dgm:pt modelId="{5A7F0890-619D-4A33-8954-7FCE7B9E3309}" type="parTrans" cxnId="{74BB3943-8FE8-483B-9379-522D4DD80C98}">
      <dgm:prSet/>
      <dgm:spPr/>
      <dgm:t>
        <a:bodyPr/>
        <a:lstStyle/>
        <a:p>
          <a:endParaRPr lang="cs-CZ"/>
        </a:p>
      </dgm:t>
    </dgm:pt>
    <dgm:pt modelId="{65061F4F-20EF-4A2E-BB5F-713D672CE173}" type="sibTrans" cxnId="{74BB3943-8FE8-483B-9379-522D4DD80C98}">
      <dgm:prSet/>
      <dgm:spPr/>
      <dgm:t>
        <a:bodyPr/>
        <a:lstStyle/>
        <a:p>
          <a:endParaRPr lang="cs-CZ"/>
        </a:p>
      </dgm:t>
    </dgm:pt>
    <dgm:pt modelId="{C4285B4C-0765-44F5-B4B4-F97E1B479D51}" type="pres">
      <dgm:prSet presAssocID="{F9792E36-F711-4710-BAD9-4BBA33A52E9E}" presName="Name0" presStyleCnt="0">
        <dgm:presLayoutVars>
          <dgm:dir/>
          <dgm:animLvl val="lvl"/>
          <dgm:resizeHandles val="exact"/>
        </dgm:presLayoutVars>
      </dgm:prSet>
      <dgm:spPr/>
    </dgm:pt>
    <dgm:pt modelId="{E7E12A96-E420-422A-8E96-4DDDE8681D30}" type="pres">
      <dgm:prSet presAssocID="{B98A28D3-95C4-497B-A908-1928C2DE4D16}" presName="linNode" presStyleCnt="0"/>
      <dgm:spPr/>
    </dgm:pt>
    <dgm:pt modelId="{275AFCAC-BF91-4F4E-9A22-48D045824268}" type="pres">
      <dgm:prSet presAssocID="{B98A28D3-95C4-497B-A908-1928C2DE4D16}" presName="parTx" presStyleLbl="revTx" presStyleIdx="0" presStyleCnt="2">
        <dgm:presLayoutVars>
          <dgm:chMax val="1"/>
          <dgm:bulletEnabled val="1"/>
        </dgm:presLayoutVars>
      </dgm:prSet>
      <dgm:spPr/>
    </dgm:pt>
    <dgm:pt modelId="{60EDA9B2-4629-4C7E-8A90-12252B1033FC}" type="pres">
      <dgm:prSet presAssocID="{B98A28D3-95C4-497B-A908-1928C2DE4D16}" presName="bracket" presStyleLbl="parChTrans1D1" presStyleIdx="0" presStyleCnt="2"/>
      <dgm:spPr/>
    </dgm:pt>
    <dgm:pt modelId="{1C11CE0C-2377-4E6B-9F3D-C1256804CBB0}" type="pres">
      <dgm:prSet presAssocID="{B98A28D3-95C4-497B-A908-1928C2DE4D16}" presName="spH" presStyleCnt="0"/>
      <dgm:spPr/>
    </dgm:pt>
    <dgm:pt modelId="{2D7A31CD-64A7-46D5-9EDB-7C75C36A8D7D}" type="pres">
      <dgm:prSet presAssocID="{B98A28D3-95C4-497B-A908-1928C2DE4D16}" presName="desTx" presStyleLbl="node1" presStyleIdx="0" presStyleCnt="2">
        <dgm:presLayoutVars>
          <dgm:bulletEnabled val="1"/>
        </dgm:presLayoutVars>
      </dgm:prSet>
      <dgm:spPr/>
    </dgm:pt>
    <dgm:pt modelId="{0C241945-45B8-4B81-94E4-CD50E2604E50}" type="pres">
      <dgm:prSet presAssocID="{7E529BBB-BEA2-4639-B706-7524C8AD8807}" presName="spV" presStyleCnt="0"/>
      <dgm:spPr/>
    </dgm:pt>
    <dgm:pt modelId="{0C7C4A55-314C-4551-8C28-6B3D3605EEE8}" type="pres">
      <dgm:prSet presAssocID="{F618C8D9-D7C7-4972-9714-BEA0F1558988}" presName="linNode" presStyleCnt="0"/>
      <dgm:spPr/>
    </dgm:pt>
    <dgm:pt modelId="{56BB8A37-156A-4886-A850-963AC56A4997}" type="pres">
      <dgm:prSet presAssocID="{F618C8D9-D7C7-4972-9714-BEA0F1558988}" presName="parTx" presStyleLbl="revTx" presStyleIdx="1" presStyleCnt="2">
        <dgm:presLayoutVars>
          <dgm:chMax val="1"/>
          <dgm:bulletEnabled val="1"/>
        </dgm:presLayoutVars>
      </dgm:prSet>
      <dgm:spPr/>
    </dgm:pt>
    <dgm:pt modelId="{422C079E-1CAE-49F7-89F6-0250D0BADA23}" type="pres">
      <dgm:prSet presAssocID="{F618C8D9-D7C7-4972-9714-BEA0F1558988}" presName="bracket" presStyleLbl="parChTrans1D1" presStyleIdx="1" presStyleCnt="2"/>
      <dgm:spPr/>
    </dgm:pt>
    <dgm:pt modelId="{5EB4B8A6-6101-4C76-AE5C-E72DFC348AEB}" type="pres">
      <dgm:prSet presAssocID="{F618C8D9-D7C7-4972-9714-BEA0F1558988}" presName="spH" presStyleCnt="0"/>
      <dgm:spPr/>
    </dgm:pt>
    <dgm:pt modelId="{8985B7E1-EC49-49CA-86E0-B2A932196252}" type="pres">
      <dgm:prSet presAssocID="{F618C8D9-D7C7-4972-9714-BEA0F1558988}" presName="desTx" presStyleLbl="node1" presStyleIdx="1" presStyleCnt="2">
        <dgm:presLayoutVars>
          <dgm:bulletEnabled val="1"/>
        </dgm:presLayoutVars>
      </dgm:prSet>
      <dgm:spPr/>
    </dgm:pt>
  </dgm:ptLst>
  <dgm:cxnLst>
    <dgm:cxn modelId="{03C2CA09-1409-45F0-A689-82376511AEE4}" type="presOf" srcId="{0C31C94A-24B1-42ED-BC2C-8BB631079391}" destId="{8985B7E1-EC49-49CA-86E0-B2A932196252}" srcOrd="0" destOrd="0" presId="urn:diagrams.loki3.com/BracketList+Icon"/>
    <dgm:cxn modelId="{1443330A-10D4-402F-85BD-AC0909B79FE9}" type="presOf" srcId="{F618C8D9-D7C7-4972-9714-BEA0F1558988}" destId="{56BB8A37-156A-4886-A850-963AC56A4997}" srcOrd="0" destOrd="0" presId="urn:diagrams.loki3.com/BracketList+Icon"/>
    <dgm:cxn modelId="{75C9AA0B-A14F-4D1F-8A0B-D4F866AAF513}" srcId="{B98A28D3-95C4-497B-A908-1928C2DE4D16}" destId="{D52669B7-1146-406B-B072-1C9F01B77022}" srcOrd="2" destOrd="0" parTransId="{22219264-BBA5-4B5F-82F4-82B9FE8517CF}" sibTransId="{E9FD4234-7642-4826-9F2B-878CCBAC49B5}"/>
    <dgm:cxn modelId="{74BF4E0E-39A3-4303-A973-C758E33EBA6F}" type="presOf" srcId="{321A21F4-C5B2-440D-BBD7-0912E74CD4E8}" destId="{8985B7E1-EC49-49CA-86E0-B2A932196252}" srcOrd="0" destOrd="2" presId="urn:diagrams.loki3.com/BracketList+Icon"/>
    <dgm:cxn modelId="{F3F4D911-AA25-4FF5-961E-35DB4487D8D0}" type="presOf" srcId="{C5E93144-5387-47E7-8CD1-77B0A025CD71}" destId="{8985B7E1-EC49-49CA-86E0-B2A932196252}" srcOrd="0" destOrd="3" presId="urn:diagrams.loki3.com/BracketList+Icon"/>
    <dgm:cxn modelId="{F026E625-7D55-4394-921F-B678454B85F9}" srcId="{F618C8D9-D7C7-4972-9714-BEA0F1558988}" destId="{989F9E42-9D1E-436B-B6D4-FDD4E8D5CD36}" srcOrd="1" destOrd="0" parTransId="{67CD8BBB-596A-4EFB-AF61-F54D5151464E}" sibTransId="{F4A81787-EEF1-43ED-B612-9499D4C4CADA}"/>
    <dgm:cxn modelId="{BE3BA227-2D58-4B7E-8334-7FCAD90D8388}" type="presOf" srcId="{6E97106B-8767-4B06-BCC8-BDABEE9678BC}" destId="{2D7A31CD-64A7-46D5-9EDB-7C75C36A8D7D}" srcOrd="0" destOrd="3" presId="urn:diagrams.loki3.com/BracketList+Icon"/>
    <dgm:cxn modelId="{ECF9182F-9698-4D23-B260-5EECE38B86B7}" srcId="{F618C8D9-D7C7-4972-9714-BEA0F1558988}" destId="{321A21F4-C5B2-440D-BBD7-0912E74CD4E8}" srcOrd="2" destOrd="0" parTransId="{9194B4BC-DC57-45B7-9D00-CD128BF805AA}" sibTransId="{DE49C521-73C6-4AFC-AE99-C4664905AB82}"/>
    <dgm:cxn modelId="{77D64F36-C444-4019-A0A6-9FFDB7CE2478}" srcId="{B98A28D3-95C4-497B-A908-1928C2DE4D16}" destId="{8A69C3C7-9204-4860-8F06-82C3F3171BBF}" srcOrd="1" destOrd="0" parTransId="{FB5750F0-CDEE-47DE-9192-346DC1B83F2B}" sibTransId="{EA7F5EA0-8D98-47FF-9189-EBCCFF40E51B}"/>
    <dgm:cxn modelId="{8D7AF237-0BB8-4195-8FC7-E19D495920E2}" type="presOf" srcId="{C67ADB14-3462-401B-8A5E-BA26A5CB43D2}" destId="{2D7A31CD-64A7-46D5-9EDB-7C75C36A8D7D}" srcOrd="0" destOrd="0" presId="urn:diagrams.loki3.com/BracketList+Icon"/>
    <dgm:cxn modelId="{D120795B-B9A8-42D0-BDC8-00CA42DF3536}" type="presOf" srcId="{F9792E36-F711-4710-BAD9-4BBA33A52E9E}" destId="{C4285B4C-0765-44F5-B4B4-F97E1B479D51}" srcOrd="0" destOrd="0" presId="urn:diagrams.loki3.com/BracketList+Icon"/>
    <dgm:cxn modelId="{6868EA61-A9C6-402B-A0EC-F0BCF1ED8C3F}" srcId="{F618C8D9-D7C7-4972-9714-BEA0F1558988}" destId="{0C31C94A-24B1-42ED-BC2C-8BB631079391}" srcOrd="0" destOrd="0" parTransId="{62D843B5-62EA-4F74-A976-01BF31F3058B}" sibTransId="{7600727C-0E6A-480D-AA15-B7C38E3BBED6}"/>
    <dgm:cxn modelId="{74BB3943-8FE8-483B-9379-522D4DD80C98}" srcId="{F618C8D9-D7C7-4972-9714-BEA0F1558988}" destId="{C5E93144-5387-47E7-8CD1-77B0A025CD71}" srcOrd="3" destOrd="0" parTransId="{5A7F0890-619D-4A33-8954-7FCE7B9E3309}" sibTransId="{65061F4F-20EF-4A2E-BB5F-713D672CE173}"/>
    <dgm:cxn modelId="{E159E675-6A95-44FF-B078-FA8B64E9F141}" srcId="{B98A28D3-95C4-497B-A908-1928C2DE4D16}" destId="{6E97106B-8767-4B06-BCC8-BDABEE9678BC}" srcOrd="3" destOrd="0" parTransId="{CCED53E6-EF72-43A8-8897-644422B40233}" sibTransId="{D3E24D1E-3182-4052-A40D-3C7A615CB5D0}"/>
    <dgm:cxn modelId="{1114A289-D2D8-4053-936E-E8B8B47A6249}" type="presOf" srcId="{D52669B7-1146-406B-B072-1C9F01B77022}" destId="{2D7A31CD-64A7-46D5-9EDB-7C75C36A8D7D}" srcOrd="0" destOrd="2" presId="urn:diagrams.loki3.com/BracketList+Icon"/>
    <dgm:cxn modelId="{A0C0978D-63C1-476F-A973-47633DB81428}" type="presOf" srcId="{B98A28D3-95C4-497B-A908-1928C2DE4D16}" destId="{275AFCAC-BF91-4F4E-9A22-48D045824268}" srcOrd="0" destOrd="0" presId="urn:diagrams.loki3.com/BracketList+Icon"/>
    <dgm:cxn modelId="{498AB59D-443C-4D26-8578-2CC5B80024AD}" srcId="{F9792E36-F711-4710-BAD9-4BBA33A52E9E}" destId="{F618C8D9-D7C7-4972-9714-BEA0F1558988}" srcOrd="1" destOrd="0" parTransId="{0449F4E7-5074-4783-B06F-4089FF3CCEE6}" sibTransId="{DBF007E4-138D-4C1E-8C0B-8BA0D2974882}"/>
    <dgm:cxn modelId="{EAEA84B6-D6DE-4FB7-AFE0-65BCD2A13836}" srcId="{F9792E36-F711-4710-BAD9-4BBA33A52E9E}" destId="{B98A28D3-95C4-497B-A908-1928C2DE4D16}" srcOrd="0" destOrd="0" parTransId="{E48F90C0-5B4A-49FA-8062-EA7566B63063}" sibTransId="{7E529BBB-BEA2-4639-B706-7524C8AD8807}"/>
    <dgm:cxn modelId="{FA7E02C4-0F35-4900-980E-9920A9C4A78D}" type="presOf" srcId="{989F9E42-9D1E-436B-B6D4-FDD4E8D5CD36}" destId="{8985B7E1-EC49-49CA-86E0-B2A932196252}" srcOrd="0" destOrd="1" presId="urn:diagrams.loki3.com/BracketList+Icon"/>
    <dgm:cxn modelId="{ACA0E3CE-B10D-4ACA-BB2B-F64BCB3CE8BA}" type="presOf" srcId="{8A69C3C7-9204-4860-8F06-82C3F3171BBF}" destId="{2D7A31CD-64A7-46D5-9EDB-7C75C36A8D7D}" srcOrd="0" destOrd="1" presId="urn:diagrams.loki3.com/BracketList+Icon"/>
    <dgm:cxn modelId="{9307D9F4-AA19-46E5-8FC5-8D8B0BFA0F8F}" srcId="{B98A28D3-95C4-497B-A908-1928C2DE4D16}" destId="{C67ADB14-3462-401B-8A5E-BA26A5CB43D2}" srcOrd="0" destOrd="0" parTransId="{2071A76A-724F-4273-BF79-7237F8B25DAF}" sibTransId="{1FD31B03-69E3-42B9-8A02-EE00B0536AB6}"/>
    <dgm:cxn modelId="{11576D14-172E-4E94-92E6-EC1AC460B9F6}" type="presParOf" srcId="{C4285B4C-0765-44F5-B4B4-F97E1B479D51}" destId="{E7E12A96-E420-422A-8E96-4DDDE8681D30}" srcOrd="0" destOrd="0" presId="urn:diagrams.loki3.com/BracketList+Icon"/>
    <dgm:cxn modelId="{D52820D4-787E-4EB4-AD80-013B8E626E97}" type="presParOf" srcId="{E7E12A96-E420-422A-8E96-4DDDE8681D30}" destId="{275AFCAC-BF91-4F4E-9A22-48D045824268}" srcOrd="0" destOrd="0" presId="urn:diagrams.loki3.com/BracketList+Icon"/>
    <dgm:cxn modelId="{F197DBA7-4E39-4243-B40A-944C23AC0BD3}" type="presParOf" srcId="{E7E12A96-E420-422A-8E96-4DDDE8681D30}" destId="{60EDA9B2-4629-4C7E-8A90-12252B1033FC}" srcOrd="1" destOrd="0" presId="urn:diagrams.loki3.com/BracketList+Icon"/>
    <dgm:cxn modelId="{B37552CA-278C-40A6-B258-DE92E71155A0}" type="presParOf" srcId="{E7E12A96-E420-422A-8E96-4DDDE8681D30}" destId="{1C11CE0C-2377-4E6B-9F3D-C1256804CBB0}" srcOrd="2" destOrd="0" presId="urn:diagrams.loki3.com/BracketList+Icon"/>
    <dgm:cxn modelId="{8EBD1F7C-8695-4645-B45E-D8450E1A95B2}" type="presParOf" srcId="{E7E12A96-E420-422A-8E96-4DDDE8681D30}" destId="{2D7A31CD-64A7-46D5-9EDB-7C75C36A8D7D}" srcOrd="3" destOrd="0" presId="urn:diagrams.loki3.com/BracketList+Icon"/>
    <dgm:cxn modelId="{055B237B-D101-4CC9-AB70-CF020EB40558}" type="presParOf" srcId="{C4285B4C-0765-44F5-B4B4-F97E1B479D51}" destId="{0C241945-45B8-4B81-94E4-CD50E2604E50}" srcOrd="1" destOrd="0" presId="urn:diagrams.loki3.com/BracketList+Icon"/>
    <dgm:cxn modelId="{7D1E8567-1016-4E72-8244-DB27DEB5E3E9}" type="presParOf" srcId="{C4285B4C-0765-44F5-B4B4-F97E1B479D51}" destId="{0C7C4A55-314C-4551-8C28-6B3D3605EEE8}" srcOrd="2" destOrd="0" presId="urn:diagrams.loki3.com/BracketList+Icon"/>
    <dgm:cxn modelId="{0A27934B-78C4-4DFB-A197-802B5F7411B4}" type="presParOf" srcId="{0C7C4A55-314C-4551-8C28-6B3D3605EEE8}" destId="{56BB8A37-156A-4886-A850-963AC56A4997}" srcOrd="0" destOrd="0" presId="urn:diagrams.loki3.com/BracketList+Icon"/>
    <dgm:cxn modelId="{D75AEA04-B7E5-4019-9DC1-12A8A76F8498}" type="presParOf" srcId="{0C7C4A55-314C-4551-8C28-6B3D3605EEE8}" destId="{422C079E-1CAE-49F7-89F6-0250D0BADA23}" srcOrd="1" destOrd="0" presId="urn:diagrams.loki3.com/BracketList+Icon"/>
    <dgm:cxn modelId="{10E350EC-3685-4A9A-AC5E-F5BD19FB4799}" type="presParOf" srcId="{0C7C4A55-314C-4551-8C28-6B3D3605EEE8}" destId="{5EB4B8A6-6101-4C76-AE5C-E72DFC348AEB}" srcOrd="2" destOrd="0" presId="urn:diagrams.loki3.com/BracketList+Icon"/>
    <dgm:cxn modelId="{3FE01D7B-3B29-4160-A0E8-15A2FF195CAC}" type="presParOf" srcId="{0C7C4A55-314C-4551-8C28-6B3D3605EEE8}" destId="{8985B7E1-EC49-49CA-86E0-B2A932196252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4FAEF-758A-47D9-B236-2AC30B0D0038}">
      <dsp:nvSpPr>
        <dsp:cNvPr id="0" name=""/>
        <dsp:cNvSpPr/>
      </dsp:nvSpPr>
      <dsp:spPr>
        <a:xfrm>
          <a:off x="0" y="0"/>
          <a:ext cx="21753096" cy="275947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>
              <a:latin typeface="Founders Grotesk Light" pitchFamily="34" charset="-18"/>
            </a:rPr>
            <a:t>Program Zdraví 2014 – 2021</a:t>
          </a:r>
        </a:p>
      </dsp:txBody>
      <dsp:txXfrm>
        <a:off x="0" y="0"/>
        <a:ext cx="21753096" cy="2759477"/>
      </dsp:txXfrm>
    </dsp:sp>
    <dsp:sp modelId="{ABE0950D-8DE7-4F09-9C8E-31DB6E116F19}">
      <dsp:nvSpPr>
        <dsp:cNvPr id="0" name=""/>
        <dsp:cNvSpPr/>
      </dsp:nvSpPr>
      <dsp:spPr>
        <a:xfrm>
          <a:off x="10621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1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Podpora duševního zdraví dětí a dospívajících</a:t>
          </a:r>
          <a:endParaRPr lang="cs-CZ" sz="6100" kern="1200" dirty="0">
            <a:latin typeface="Founders Grotesk Light" pitchFamily="34" charset="-18"/>
          </a:endParaRP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6100" kern="1200" dirty="0">
            <a:latin typeface="Founders Grotesk Light" pitchFamily="34" charset="-18"/>
          </a:endParaRPr>
        </a:p>
      </dsp:txBody>
      <dsp:txXfrm>
        <a:off x="10621" y="2759477"/>
        <a:ext cx="7243950" cy="5794902"/>
      </dsp:txXfrm>
    </dsp:sp>
    <dsp:sp modelId="{14B72E71-D330-4EA9-8952-6CEFA4DECAEC}">
      <dsp:nvSpPr>
        <dsp:cNvPr id="0" name=""/>
        <dsp:cNvSpPr/>
      </dsp:nvSpPr>
      <dsp:spPr>
        <a:xfrm>
          <a:off x="7254572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2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Podpora prevence přenosných a nepřenosných onemocnění</a:t>
          </a:r>
          <a:endParaRPr lang="cs-CZ" sz="6100" kern="1200" dirty="0">
            <a:latin typeface="Founders Grotesk Light" pitchFamily="34" charset="-18"/>
          </a:endParaRPr>
        </a:p>
      </dsp:txBody>
      <dsp:txXfrm>
        <a:off x="7254572" y="2759477"/>
        <a:ext cx="7243950" cy="5794902"/>
      </dsp:txXfrm>
    </dsp:sp>
    <dsp:sp modelId="{30961412-3777-429A-A332-788A7ED82E9C}">
      <dsp:nvSpPr>
        <dsp:cNvPr id="0" name=""/>
        <dsp:cNvSpPr/>
      </dsp:nvSpPr>
      <dsp:spPr>
        <a:xfrm>
          <a:off x="14498523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3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Posílení role pacientů a pacientských organizací</a:t>
          </a:r>
          <a:endParaRPr lang="cs-CZ" sz="6100" kern="1200" dirty="0">
            <a:latin typeface="Founders Grotesk Light" pitchFamily="34" charset="-18"/>
          </a:endParaRPr>
        </a:p>
      </dsp:txBody>
      <dsp:txXfrm>
        <a:off x="14498523" y="2759477"/>
        <a:ext cx="7243950" cy="5794902"/>
      </dsp:txXfrm>
    </dsp:sp>
    <dsp:sp modelId="{ABCEC926-658B-4929-8783-9B8BC878FA4F}">
      <dsp:nvSpPr>
        <dsp:cNvPr id="0" name=""/>
        <dsp:cNvSpPr/>
      </dsp:nvSpPr>
      <dsp:spPr>
        <a:xfrm>
          <a:off x="0" y="8554379"/>
          <a:ext cx="21753096" cy="64387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2FB7D-D182-42CD-BF14-7C68F42629D7}">
      <dsp:nvSpPr>
        <dsp:cNvPr id="0" name=""/>
        <dsp:cNvSpPr/>
      </dsp:nvSpPr>
      <dsp:spPr>
        <a:xfrm rot="5400000">
          <a:off x="-557365" y="567279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PDP</a:t>
          </a:r>
        </a:p>
      </dsp:txBody>
      <dsp:txXfrm rot="-5400000">
        <a:off x="1" y="1310433"/>
        <a:ext cx="2601040" cy="1114732"/>
      </dsp:txXfrm>
    </dsp:sp>
    <dsp:sp modelId="{B66159A0-3880-460E-B5A3-68357E486C25}">
      <dsp:nvSpPr>
        <dsp:cNvPr id="0" name=""/>
        <dsp:cNvSpPr/>
      </dsp:nvSpPr>
      <dsp:spPr>
        <a:xfrm rot="5400000">
          <a:off x="3753669" y="-1142714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Předem definovaný projekt Triple P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Ministerstvo zdravotnictví</a:t>
          </a:r>
        </a:p>
      </dsp:txBody>
      <dsp:txXfrm rot="-5400000">
        <a:off x="2601041" y="127817"/>
        <a:ext cx="4602606" cy="2179446"/>
      </dsp:txXfrm>
    </dsp:sp>
    <dsp:sp modelId="{234C9F7F-67DF-40C8-B3BA-4F2D1496BF72}">
      <dsp:nvSpPr>
        <dsp:cNvPr id="0" name=""/>
        <dsp:cNvSpPr/>
      </dsp:nvSpPr>
      <dsp:spPr>
        <a:xfrm rot="5400000">
          <a:off x="-557365" y="4056498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OV</a:t>
          </a:r>
        </a:p>
      </dsp:txBody>
      <dsp:txXfrm rot="-5400000">
        <a:off x="1" y="4799652"/>
        <a:ext cx="2601040" cy="1114732"/>
      </dsp:txXfrm>
    </dsp:sp>
    <dsp:sp modelId="{E79F2312-F041-4EF6-9EB3-36978D6C3807}">
      <dsp:nvSpPr>
        <dsp:cNvPr id="0" name=""/>
        <dsp:cNvSpPr/>
      </dsp:nvSpPr>
      <dsp:spPr>
        <a:xfrm rot="5400000">
          <a:off x="3753669" y="2423212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velké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zdravotnické a vzdělávací organizace</a:t>
          </a:r>
        </a:p>
      </dsp:txBody>
      <dsp:txXfrm rot="-5400000">
        <a:off x="2601041" y="3693744"/>
        <a:ext cx="4602606" cy="2179446"/>
      </dsp:txXfrm>
    </dsp:sp>
    <dsp:sp modelId="{A2A93491-075D-4805-A3BF-D302EAC8DE68}">
      <dsp:nvSpPr>
        <dsp:cNvPr id="0" name=""/>
        <dsp:cNvSpPr/>
      </dsp:nvSpPr>
      <dsp:spPr>
        <a:xfrm rot="5400000">
          <a:off x="-557365" y="7545717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MGS</a:t>
          </a:r>
        </a:p>
      </dsp:txBody>
      <dsp:txXfrm rot="-5400000">
        <a:off x="1" y="8288871"/>
        <a:ext cx="2601040" cy="1114732"/>
      </dsp:txXfrm>
    </dsp:sp>
    <dsp:sp modelId="{046A699B-9A24-43CC-B62F-EA9822B14B6C}">
      <dsp:nvSpPr>
        <dsp:cNvPr id="0" name=""/>
        <dsp:cNvSpPr/>
      </dsp:nvSpPr>
      <dsp:spPr>
        <a:xfrm rot="5400000">
          <a:off x="3753669" y="5835723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malé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neziskové organizace</a:t>
          </a:r>
        </a:p>
      </dsp:txBody>
      <dsp:txXfrm rot="-5400000">
        <a:off x="2601041" y="7106255"/>
        <a:ext cx="4602606" cy="2179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89985-A624-44B6-8BBC-E5EC9BBE4EDB}">
      <dsp:nvSpPr>
        <dsp:cNvPr id="0" name=""/>
        <dsp:cNvSpPr/>
      </dsp:nvSpPr>
      <dsp:spPr>
        <a:xfrm>
          <a:off x="3188305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>
              <a:latin typeface="Founders Grotesk Semibold" pitchFamily="34" charset="-18"/>
            </a:rPr>
            <a:t>2 OVA</a:t>
          </a:r>
        </a:p>
      </dsp:txBody>
      <dsp:txXfrm>
        <a:off x="3513809" y="327370"/>
        <a:ext cx="1571674" cy="1571674"/>
      </dsp:txXfrm>
    </dsp:sp>
    <dsp:sp modelId="{A155C279-ED58-47D8-BB67-860F0F225FF8}">
      <dsp:nvSpPr>
        <dsp:cNvPr id="0" name=""/>
        <dsp:cNvSpPr/>
      </dsp:nvSpPr>
      <dsp:spPr>
        <a:xfrm>
          <a:off x="5591470" y="468629"/>
          <a:ext cx="1289156" cy="128915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5762348" y="961602"/>
        <a:ext cx="947400" cy="303210"/>
      </dsp:txXfrm>
    </dsp:sp>
    <dsp:sp modelId="{39808C9A-3355-4E25-8747-F76D5E41DF6D}">
      <dsp:nvSpPr>
        <dsp:cNvPr id="0" name=""/>
        <dsp:cNvSpPr/>
      </dsp:nvSpPr>
      <dsp:spPr>
        <a:xfrm>
          <a:off x="7061108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>
              <a:latin typeface="Founders Grotesk Semibold" pitchFamily="34" charset="-18"/>
            </a:rPr>
            <a:t>3 MGS</a:t>
          </a:r>
        </a:p>
      </dsp:txBody>
      <dsp:txXfrm>
        <a:off x="7386612" y="327370"/>
        <a:ext cx="1571674" cy="1571674"/>
      </dsp:txXfrm>
    </dsp:sp>
    <dsp:sp modelId="{77D99FA3-3FA9-43CD-961A-426EEA75F203}">
      <dsp:nvSpPr>
        <dsp:cNvPr id="0" name=""/>
        <dsp:cNvSpPr/>
      </dsp:nvSpPr>
      <dsp:spPr>
        <a:xfrm>
          <a:off x="9464273" y="468629"/>
          <a:ext cx="1289156" cy="1289156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4100" kern="1200"/>
        </a:p>
      </dsp:txBody>
      <dsp:txXfrm>
        <a:off x="9635151" y="734195"/>
        <a:ext cx="947400" cy="758024"/>
      </dsp:txXfrm>
    </dsp:sp>
    <dsp:sp modelId="{22B1C6FC-036F-49E9-90E1-C1DE4327E09F}">
      <dsp:nvSpPr>
        <dsp:cNvPr id="0" name=""/>
        <dsp:cNvSpPr/>
      </dsp:nvSpPr>
      <dsp:spPr>
        <a:xfrm>
          <a:off x="10933911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>
              <a:latin typeface="Founders Grotesk Semibold" pitchFamily="34" charset="-18"/>
            </a:rPr>
            <a:t>5 výzev </a:t>
          </a:r>
        </a:p>
      </dsp:txBody>
      <dsp:txXfrm>
        <a:off x="11259415" y="327370"/>
        <a:ext cx="1571674" cy="15716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EDF394-98EB-4FB7-9F10-BE92EFE35C92}">
      <dsp:nvSpPr>
        <dsp:cNvPr id="0" name=""/>
        <dsp:cNvSpPr/>
      </dsp:nvSpPr>
      <dsp:spPr>
        <a:xfrm rot="5400000">
          <a:off x="12522881" y="-5230810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velké projekty</a:t>
          </a: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297177"/>
        <a:ext cx="12499582" cy="1526169"/>
      </dsp:txXfrm>
    </dsp:sp>
    <dsp:sp modelId="{ACED54F5-F8FB-4DD3-A202-0913E46E0F4D}">
      <dsp:nvSpPr>
        <dsp:cNvPr id="0" name=""/>
        <dsp:cNvSpPr/>
      </dsp:nvSpPr>
      <dsp:spPr>
        <a:xfrm>
          <a:off x="0" y="3203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duševního zdraví dětí a dospívajících</a:t>
          </a:r>
        </a:p>
      </dsp:txBody>
      <dsp:txXfrm>
        <a:off x="103203" y="106406"/>
        <a:ext cx="6871050" cy="1907710"/>
      </dsp:txXfrm>
    </dsp:sp>
    <dsp:sp modelId="{9EE54D26-759E-4FE7-B215-3138C2897FA3}">
      <dsp:nvSpPr>
        <dsp:cNvPr id="0" name=""/>
        <dsp:cNvSpPr/>
      </dsp:nvSpPr>
      <dsp:spPr>
        <a:xfrm rot="5400000">
          <a:off x="12522881" y="-3010988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velké projekty</a:t>
          </a: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2516999"/>
        <a:ext cx="12499582" cy="1526169"/>
      </dsp:txXfrm>
    </dsp:sp>
    <dsp:sp modelId="{42319FB5-44A8-4582-9A93-F118069C0FF0}">
      <dsp:nvSpPr>
        <dsp:cNvPr id="0" name=""/>
        <dsp:cNvSpPr/>
      </dsp:nvSpPr>
      <dsp:spPr>
        <a:xfrm>
          <a:off x="0" y="2223025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prevence přenosných a nepřenosných onemocnění</a:t>
          </a:r>
        </a:p>
      </dsp:txBody>
      <dsp:txXfrm>
        <a:off x="103203" y="2326228"/>
        <a:ext cx="6871050" cy="1907710"/>
      </dsp:txXfrm>
    </dsp:sp>
    <dsp:sp modelId="{31904B2F-1DED-4A0C-B30B-AD40CB049B91}">
      <dsp:nvSpPr>
        <dsp:cNvPr id="0" name=""/>
        <dsp:cNvSpPr/>
      </dsp:nvSpPr>
      <dsp:spPr>
        <a:xfrm rot="5400000">
          <a:off x="12522881" y="-791166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4736821"/>
        <a:ext cx="12499582" cy="1526169"/>
      </dsp:txXfrm>
    </dsp:sp>
    <dsp:sp modelId="{DFFA5AD3-E369-4A6E-9F46-91D56D0C557A}">
      <dsp:nvSpPr>
        <dsp:cNvPr id="0" name=""/>
        <dsp:cNvSpPr/>
      </dsp:nvSpPr>
      <dsp:spPr>
        <a:xfrm>
          <a:off x="0" y="4442847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posílení role pacientů a pacientských organizací</a:t>
          </a:r>
        </a:p>
      </dsp:txBody>
      <dsp:txXfrm>
        <a:off x="103203" y="4546050"/>
        <a:ext cx="6871050" cy="19077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AFCAC-BF91-4F4E-9A22-48D045824268}">
      <dsp:nvSpPr>
        <dsp:cNvPr id="0" name=""/>
        <dsp:cNvSpPr/>
      </dsp:nvSpPr>
      <dsp:spPr>
        <a:xfrm>
          <a:off x="0" y="387793"/>
          <a:ext cx="5465365" cy="3664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056" tIns="160020" rIns="448056" bIns="160020" numCol="1" spcCol="1270" anchor="ctr" anchorCtr="0">
          <a:noAutofit/>
        </a:bodyPr>
        <a:lstStyle/>
        <a:p>
          <a:pPr marL="0" lvl="0" indent="0" algn="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300" kern="1200" dirty="0"/>
            <a:t>Otevřené výzvy pro velké projekty</a:t>
          </a:r>
        </a:p>
      </dsp:txBody>
      <dsp:txXfrm>
        <a:off x="0" y="387793"/>
        <a:ext cx="5465365" cy="3664237"/>
      </dsp:txXfrm>
    </dsp:sp>
    <dsp:sp modelId="{60EDA9B2-4629-4C7E-8A90-12252B1033FC}">
      <dsp:nvSpPr>
        <dsp:cNvPr id="0" name=""/>
        <dsp:cNvSpPr/>
      </dsp:nvSpPr>
      <dsp:spPr>
        <a:xfrm>
          <a:off x="5465365" y="44271"/>
          <a:ext cx="1093073" cy="435128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A31CD-64A7-46D5-9EDB-7C75C36A8D7D}">
      <dsp:nvSpPr>
        <dsp:cNvPr id="0" name=""/>
        <dsp:cNvSpPr/>
      </dsp:nvSpPr>
      <dsp:spPr>
        <a:xfrm>
          <a:off x="6995668" y="44271"/>
          <a:ext cx="14865794" cy="4351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Vyhlášení výzev</a:t>
          </a:r>
          <a:r>
            <a:rPr lang="cs-CZ" sz="5500" u="none" kern="1200" dirty="0"/>
            <a:t>: </a:t>
          </a:r>
          <a:r>
            <a:rPr lang="cs-CZ" sz="5500" b="1" u="none" kern="1200" dirty="0"/>
            <a:t>leden 2020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Lhůta pro předkládání žádostí</a:t>
          </a:r>
          <a:r>
            <a:rPr lang="cs-CZ" sz="5500" u="none" kern="1200" dirty="0"/>
            <a:t>: </a:t>
          </a:r>
          <a:r>
            <a:rPr lang="cs-CZ" sz="5500" b="1" u="none" kern="1200" dirty="0"/>
            <a:t>2-3 měsíce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Hodnotící proces a verifikace</a:t>
          </a:r>
          <a:r>
            <a:rPr lang="cs-CZ" sz="5500" u="none" kern="1200" dirty="0"/>
            <a:t>: </a:t>
          </a:r>
          <a:r>
            <a:rPr lang="cs-CZ" sz="5500" b="1" u="none" kern="1200" dirty="0"/>
            <a:t>4-5 měsíců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Předpokládaný začátek realizace projektu</a:t>
          </a:r>
          <a:r>
            <a:rPr lang="cs-CZ" sz="5500" kern="1200" dirty="0"/>
            <a:t>: </a:t>
          </a:r>
          <a:r>
            <a:rPr lang="cs-CZ" sz="5500" b="1" kern="1200" dirty="0"/>
            <a:t>srpen/září 2020 </a:t>
          </a:r>
        </a:p>
      </dsp:txBody>
      <dsp:txXfrm>
        <a:off x="6995668" y="44271"/>
        <a:ext cx="14865794" cy="4351282"/>
      </dsp:txXfrm>
    </dsp:sp>
    <dsp:sp modelId="{56BB8A37-156A-4886-A850-963AC56A4997}">
      <dsp:nvSpPr>
        <dsp:cNvPr id="0" name=""/>
        <dsp:cNvSpPr/>
      </dsp:nvSpPr>
      <dsp:spPr>
        <a:xfrm>
          <a:off x="0" y="4622353"/>
          <a:ext cx="5465365" cy="4521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056" tIns="160020" rIns="448056" bIns="160020" numCol="1" spcCol="1270" anchor="ctr" anchorCtr="0">
          <a:noAutofit/>
        </a:bodyPr>
        <a:lstStyle/>
        <a:p>
          <a:pPr marL="0" lvl="0" indent="0" algn="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300" kern="1200" dirty="0"/>
            <a:t>Otevřené výzvy pro malé projekty (MGS)</a:t>
          </a:r>
        </a:p>
      </dsp:txBody>
      <dsp:txXfrm>
        <a:off x="0" y="4622353"/>
        <a:ext cx="5465365" cy="4521825"/>
      </dsp:txXfrm>
    </dsp:sp>
    <dsp:sp modelId="{422C079E-1CAE-49F7-89F6-0250D0BADA23}">
      <dsp:nvSpPr>
        <dsp:cNvPr id="0" name=""/>
        <dsp:cNvSpPr/>
      </dsp:nvSpPr>
      <dsp:spPr>
        <a:xfrm>
          <a:off x="5465365" y="4622353"/>
          <a:ext cx="1093073" cy="452182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5B7E1-EC49-49CA-86E0-B2A932196252}">
      <dsp:nvSpPr>
        <dsp:cNvPr id="0" name=""/>
        <dsp:cNvSpPr/>
      </dsp:nvSpPr>
      <dsp:spPr>
        <a:xfrm>
          <a:off x="6995668" y="4622353"/>
          <a:ext cx="14865794" cy="4521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Vyhlášení výzev</a:t>
          </a:r>
          <a:r>
            <a:rPr lang="cs-CZ" sz="5700" kern="1200" dirty="0"/>
            <a:t>: </a:t>
          </a:r>
          <a:r>
            <a:rPr lang="cs-CZ" sz="5700" b="1" kern="1200" dirty="0"/>
            <a:t>duben 2020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Lhůta pro předkládání žádostí</a:t>
          </a:r>
          <a:r>
            <a:rPr lang="cs-CZ" sz="5700" kern="1200" dirty="0"/>
            <a:t>: </a:t>
          </a:r>
          <a:r>
            <a:rPr lang="cs-CZ" sz="5700" b="1" kern="1200" dirty="0"/>
            <a:t>2 měsíce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Hodnotící proces</a:t>
          </a:r>
          <a:r>
            <a:rPr lang="cs-CZ" sz="5700" kern="1200" dirty="0"/>
            <a:t>: </a:t>
          </a:r>
          <a:r>
            <a:rPr lang="cs-CZ" sz="5700" b="1" kern="1200" dirty="0"/>
            <a:t>4-5 měsíců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Předpokládaný začátek realizace projektu</a:t>
          </a:r>
          <a:r>
            <a:rPr lang="cs-CZ" sz="5700" kern="1200" dirty="0"/>
            <a:t>: </a:t>
          </a:r>
          <a:r>
            <a:rPr lang="cs-CZ" sz="5700" b="1" kern="1200" dirty="0"/>
            <a:t>říjen/listopad 2020</a:t>
          </a:r>
        </a:p>
      </dsp:txBody>
      <dsp:txXfrm>
        <a:off x="6995668" y="4622353"/>
        <a:ext cx="14865794" cy="4521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+Icon">
  <dgm:title val="Svislý seznam se složenými závorkami"/>
  <dgm:desc val="Umožňuje znázornit seskupené bloky informací.  Tato volba je vhodná pro velké množství textu úrovně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2BC0F-7084-4C9F-B157-046C3CBDF955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DFC9-24E8-442D-BDAD-54B920CFC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001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57144-1CBB-4515-B696-16F63A0D6277}" type="datetimeFigureOut">
              <a:rPr lang="en-GB" smtClean="0"/>
              <a:t>02/12/2019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95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89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100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6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3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100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66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02.12.2019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11" name="Bild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84923"/>
            <a:ext cx="2386994" cy="167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Orange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Grønn">
    <p:bg>
      <p:bgPr>
        <a:solidFill>
          <a:srgbClr val="3EA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Blå">
    <p:bg>
      <p:bgPr>
        <a:solidFill>
          <a:srgbClr val="0F3C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4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63" indent="0">
              <a:buNone/>
              <a:defRPr b="1">
                <a:solidFill>
                  <a:schemeClr val="bg1"/>
                </a:solidFill>
              </a:defRPr>
            </a:lvl2pPr>
            <a:lvl3pPr marL="1828526" indent="0">
              <a:buNone/>
              <a:defRPr b="1">
                <a:solidFill>
                  <a:schemeClr val="bg1"/>
                </a:solidFill>
              </a:defRPr>
            </a:lvl3pPr>
            <a:lvl4pPr marL="2742789" indent="0">
              <a:buNone/>
              <a:defRPr b="1">
                <a:solidFill>
                  <a:schemeClr val="bg1"/>
                </a:solidFill>
              </a:defRPr>
            </a:lvl4pPr>
            <a:lvl5pPr marL="3657052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6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med bakgrunns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fld id="{35900153-C3D1-4B62-A437-E57CAB8AEB13}" type="datetime1">
              <a:rPr lang="nb-NO" smtClean="0"/>
              <a:t>02.12.2019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60386" y="1167476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6" y="2647950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63" r:id="rId17"/>
  </p:sldLayoutIdLst>
  <p:hf sldNum="0" hdr="0" ftr="0"/>
  <p:txStyles>
    <p:titleStyle>
      <a:lvl1pPr algn="l" defTabSz="1828526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rgbClr val="0F3C74"/>
          </a:solidFill>
          <a:latin typeface="+mj-lt"/>
          <a:ea typeface="+mj-ea"/>
          <a:cs typeface="+mj-cs"/>
        </a:defRPr>
      </a:lvl1pPr>
    </p:titleStyle>
    <p:bodyStyle>
      <a:lvl1pPr marL="457131" indent="-457131" algn="l" defTabSz="1828526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94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2831782" y="3717182"/>
            <a:ext cx="18332511" cy="5663089"/>
          </a:xfrm>
        </p:spPr>
        <p:txBody>
          <a:bodyPr/>
          <a:lstStyle/>
          <a:p>
            <a:pPr algn="ctr"/>
            <a:r>
              <a:rPr lang="cs-CZ" sz="9600" dirty="0">
                <a:latin typeface="Founders Grotesk Text Semibold" pitchFamily="34" charset="-18"/>
              </a:rPr>
              <a:t>EHP/Norské fondy</a:t>
            </a:r>
            <a:br>
              <a:rPr lang="cs-CZ" sz="9600" dirty="0">
                <a:latin typeface="Founders Grotesk Text Semibold" pitchFamily="34" charset="-18"/>
              </a:rPr>
            </a:br>
            <a:br>
              <a:rPr lang="cs-CZ" sz="9600" dirty="0">
                <a:latin typeface="Founders Grotesk Text Semibold" pitchFamily="34" charset="-18"/>
              </a:rPr>
            </a:br>
            <a:r>
              <a:rPr lang="cs-CZ" sz="9600" dirty="0">
                <a:latin typeface="Founders Grotesk Text Semibold" pitchFamily="34" charset="-18"/>
              </a:rPr>
              <a:t>Program Zdraví</a:t>
            </a:r>
            <a:br>
              <a:rPr lang="cs-CZ" dirty="0">
                <a:latin typeface="Founders Grotesk Text Semibold" pitchFamily="34" charset="-18"/>
              </a:rPr>
            </a:b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13"/>
          </p:nvPr>
        </p:nvSpPr>
        <p:spPr>
          <a:xfrm>
            <a:off x="1260157" y="12153389"/>
            <a:ext cx="6151296" cy="461665"/>
          </a:xfrm>
        </p:spPr>
        <p:txBody>
          <a:bodyPr/>
          <a:lstStyle/>
          <a:p>
            <a:r>
              <a:rPr lang="cs-CZ" dirty="0">
                <a:latin typeface="Founders Grotesk Text Semibold" pitchFamily="34" charset="-18"/>
              </a:rPr>
              <a:t>Petr Čermák</a:t>
            </a: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6" name="Plassholder for tekst 5"/>
          <p:cNvSpPr>
            <a:spLocks noGrp="1"/>
          </p:cNvSpPr>
          <p:nvPr>
            <p:ph type="body" sz="quarter" idx="14"/>
          </p:nvPr>
        </p:nvSpPr>
        <p:spPr>
          <a:xfrm>
            <a:off x="1260157" y="12707725"/>
            <a:ext cx="7185574" cy="461665"/>
          </a:xfrm>
        </p:spPr>
        <p:txBody>
          <a:bodyPr/>
          <a:lstStyle/>
          <a:p>
            <a:r>
              <a:rPr lang="cs-CZ" dirty="0"/>
              <a:t>Školení pracovníků PO </a:t>
            </a:r>
            <a:r>
              <a:rPr lang="cs-CZ" dirty="0" err="1"/>
              <a:t>MZd</a:t>
            </a: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5"/>
          </p:nvPr>
        </p:nvSpPr>
        <p:spPr>
          <a:xfrm>
            <a:off x="10200074" y="12146546"/>
            <a:ext cx="8448873" cy="461665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 Ministerstvo zdravotnictví ČR</a:t>
            </a:r>
            <a:endParaRPr lang="en-GB" dirty="0">
              <a:latin typeface="Founders Grotesk Regular" pitchFamily="34" charset="-18"/>
            </a:endParaRP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6"/>
          </p:nvPr>
        </p:nvSpPr>
        <p:spPr>
          <a:xfrm>
            <a:off x="10200075" y="12700883"/>
            <a:ext cx="8063862" cy="461665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 Partner programu</a:t>
            </a:r>
            <a:endParaRPr lang="en-GB" dirty="0">
              <a:latin typeface="Founders Grotesk Regular" pitchFamily="34" charset="-18"/>
            </a:endParaRP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19136392" y="12613656"/>
            <a:ext cx="3985698" cy="553998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2. 12. 2019</a:t>
            </a:r>
            <a:endParaRPr lang="nb-NO" dirty="0">
              <a:latin typeface="Founders Grotesk Regular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624159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ál 23">
            <a:extLst>
              <a:ext uri="{FF2B5EF4-FFF2-40B4-BE49-F238E27FC236}">
                <a16:creationId xmlns:a16="http://schemas.microsoft.com/office/drawing/2014/main" id="{DCF65AF0-D0D0-453B-8671-993E2D08047C}"/>
              </a:ext>
            </a:extLst>
          </p:cNvPr>
          <p:cNvSpPr/>
          <p:nvPr/>
        </p:nvSpPr>
        <p:spPr>
          <a:xfrm>
            <a:off x="16888161" y="3486889"/>
            <a:ext cx="5929663" cy="5059680"/>
          </a:xfrm>
          <a:prstGeom prst="ellipse">
            <a:avLst/>
          </a:prstGeom>
          <a:gradFill>
            <a:gsLst>
              <a:gs pos="11000">
                <a:schemeClr val="bg1">
                  <a:lumMod val="65000"/>
                </a:schemeClr>
              </a:gs>
              <a:gs pos="69000">
                <a:schemeClr val="accent1">
                  <a:tint val="44500"/>
                  <a:satMod val="160000"/>
                  <a:alpha val="16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086099"/>
            <a:ext cx="21861705" cy="3771107"/>
          </a:xfrm>
        </p:spPr>
        <p:txBody>
          <a:bodyPr>
            <a:normAutofit/>
          </a:bodyPr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Geografické zaměření programu a doba realizace projektů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Území ČR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Realizace projektů musí být </a:t>
            </a:r>
            <a:r>
              <a:rPr lang="cs-CZ" sz="3200" b="1" dirty="0"/>
              <a:t>ukončena do 31. 12. 2023</a:t>
            </a:r>
          </a:p>
          <a:p>
            <a:pPr marL="285750" lvl="2" indent="-285750">
              <a:buFont typeface="Wingdings" panose="05000000000000000000" pitchFamily="2" charset="2"/>
              <a:buChar char="v"/>
            </a:pPr>
            <a:endParaRPr lang="cs-CZ" sz="3600" dirty="0"/>
          </a:p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Hodnocení projektových žádostí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Vícestupňové hodnocení:</a:t>
            </a:r>
          </a:p>
          <a:p>
            <a:pPr marL="447675" lvl="3" indent="0">
              <a:buNone/>
            </a:pPr>
            <a:endParaRPr lang="cs-CZ" sz="3600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F08C313-9C24-443F-A227-6FA88FE3940F}"/>
              </a:ext>
            </a:extLst>
          </p:cNvPr>
          <p:cNvSpPr/>
          <p:nvPr/>
        </p:nvSpPr>
        <p:spPr>
          <a:xfrm>
            <a:off x="894081" y="7044640"/>
            <a:ext cx="7965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2212" lvl="4" indent="-285750" defTabSz="1828526">
              <a:spcBef>
                <a:spcPts val="1000"/>
              </a:spcBef>
              <a:buFont typeface="+mj-lt"/>
              <a:buAutoNum type="arabicPeriod"/>
            </a:pPr>
            <a:r>
              <a:rPr lang="cs-CZ" sz="3200" dirty="0">
                <a:solidFill>
                  <a:prstClr val="black"/>
                </a:solidFill>
              </a:rPr>
              <a:t>Posouzení formálních náležitostí a oprávněnosti – partner programu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77A464C2-F5BC-4189-962B-484495797C30}"/>
              </a:ext>
            </a:extLst>
          </p:cNvPr>
          <p:cNvSpPr/>
          <p:nvPr/>
        </p:nvSpPr>
        <p:spPr>
          <a:xfrm>
            <a:off x="3683931" y="8546569"/>
            <a:ext cx="8170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6462" lvl="4"/>
            <a:r>
              <a:rPr lang="cs-CZ" sz="3200" dirty="0"/>
              <a:t>2. Hodnocení projektových žádostí dvěma nezávislými hodnotiteli;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E9B3B8FC-C6EA-4268-B706-1DD46DB753AF}"/>
              </a:ext>
            </a:extLst>
          </p:cNvPr>
          <p:cNvSpPr/>
          <p:nvPr/>
        </p:nvSpPr>
        <p:spPr>
          <a:xfrm>
            <a:off x="6264022" y="10007401"/>
            <a:ext cx="8136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6462" lvl="4" defTabSz="1828526">
              <a:spcBef>
                <a:spcPts val="1000"/>
              </a:spcBef>
            </a:pPr>
            <a:r>
              <a:rPr lang="cs-CZ" sz="3200" dirty="0">
                <a:solidFill>
                  <a:prstClr val="black"/>
                </a:solidFill>
              </a:rPr>
              <a:t>3. Schválení projektů hodnotící komisí;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790F969A-2CFF-4E57-BB8C-DB853E533462}"/>
              </a:ext>
            </a:extLst>
          </p:cNvPr>
          <p:cNvSpPr/>
          <p:nvPr/>
        </p:nvSpPr>
        <p:spPr>
          <a:xfrm>
            <a:off x="9066365" y="11244407"/>
            <a:ext cx="77278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6462" lvl="4" defTabSz="1828526">
              <a:spcBef>
                <a:spcPts val="1000"/>
              </a:spcBef>
            </a:pPr>
            <a:r>
              <a:rPr lang="cs-CZ" sz="3200" dirty="0">
                <a:solidFill>
                  <a:prstClr val="black"/>
                </a:solidFill>
              </a:rPr>
              <a:t>4. Verifikace schvalovacího procesu.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DCA2614-5D36-4257-AEB8-F2DE7C7A50E3}"/>
              </a:ext>
            </a:extLst>
          </p:cNvPr>
          <p:cNvSpPr/>
          <p:nvPr/>
        </p:nvSpPr>
        <p:spPr>
          <a:xfrm>
            <a:off x="17785498" y="4895379"/>
            <a:ext cx="443273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3" defTabSz="1828526">
              <a:spcBef>
                <a:spcPts val="1000"/>
              </a:spcBef>
            </a:pPr>
            <a:r>
              <a:rPr lang="cs-CZ" sz="3200" dirty="0">
                <a:solidFill>
                  <a:srgbClr val="1E1E1C"/>
                </a:solidFill>
              </a:rPr>
              <a:t>Bodové zvýhodnění projektové žádosti   </a:t>
            </a:r>
            <a:r>
              <a:rPr lang="cs-CZ" sz="3200" b="1" dirty="0">
                <a:solidFill>
                  <a:srgbClr val="1E1E1C"/>
                </a:solidFill>
              </a:rPr>
              <a:t>v partnerství</a:t>
            </a:r>
            <a:r>
              <a:rPr lang="cs-CZ" sz="3200" dirty="0">
                <a:solidFill>
                  <a:srgbClr val="1E1E1C"/>
                </a:solidFill>
              </a:rPr>
              <a:t> s institucí z </a:t>
            </a:r>
            <a:r>
              <a:rPr lang="cs-CZ" sz="3200" dirty="0" err="1">
                <a:solidFill>
                  <a:srgbClr val="1E1E1C"/>
                </a:solidFill>
              </a:rPr>
              <a:t>donorského</a:t>
            </a:r>
            <a:r>
              <a:rPr lang="cs-CZ" sz="3200" dirty="0">
                <a:solidFill>
                  <a:srgbClr val="1E1E1C"/>
                </a:solidFill>
              </a:rPr>
              <a:t> státu</a:t>
            </a:r>
            <a:endParaRPr lang="cs-CZ" sz="3600" dirty="0">
              <a:solidFill>
                <a:srgbClr val="1E1E1C"/>
              </a:solidFill>
            </a:endParaRPr>
          </a:p>
        </p:txBody>
      </p:sp>
      <p:sp>
        <p:nvSpPr>
          <p:cNvPr id="13" name="Obdélník: se zakulacenými horními rohy 12">
            <a:extLst>
              <a:ext uri="{FF2B5EF4-FFF2-40B4-BE49-F238E27FC236}">
                <a16:creationId xmlns:a16="http://schemas.microsoft.com/office/drawing/2014/main" id="{F5A72011-0F42-4684-81DA-9237A1401072}"/>
              </a:ext>
            </a:extLst>
          </p:cNvPr>
          <p:cNvSpPr/>
          <p:nvPr/>
        </p:nvSpPr>
        <p:spPr>
          <a:xfrm>
            <a:off x="1537611" y="7009782"/>
            <a:ext cx="7727885" cy="1112076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bdélník: se zakulacenými horními rohy 17">
            <a:extLst>
              <a:ext uri="{FF2B5EF4-FFF2-40B4-BE49-F238E27FC236}">
                <a16:creationId xmlns:a16="http://schemas.microsoft.com/office/drawing/2014/main" id="{344A1E00-0C8E-45F3-8CFD-3ACBFF7450F9}"/>
              </a:ext>
            </a:extLst>
          </p:cNvPr>
          <p:cNvSpPr/>
          <p:nvPr/>
        </p:nvSpPr>
        <p:spPr>
          <a:xfrm>
            <a:off x="4462527" y="8393993"/>
            <a:ext cx="7727885" cy="1214427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: ohnutá nahoru 18">
            <a:extLst>
              <a:ext uri="{FF2B5EF4-FFF2-40B4-BE49-F238E27FC236}">
                <a16:creationId xmlns:a16="http://schemas.microsoft.com/office/drawing/2014/main" id="{6DBE999E-CCBF-422B-884D-50086C13F1F5}"/>
              </a:ext>
            </a:extLst>
          </p:cNvPr>
          <p:cNvSpPr/>
          <p:nvPr/>
        </p:nvSpPr>
        <p:spPr>
          <a:xfrm rot="5400000">
            <a:off x="3054187" y="7999846"/>
            <a:ext cx="1138774" cy="1475063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: ohnutá nahoru 19">
            <a:extLst>
              <a:ext uri="{FF2B5EF4-FFF2-40B4-BE49-F238E27FC236}">
                <a16:creationId xmlns:a16="http://schemas.microsoft.com/office/drawing/2014/main" id="{16E716D7-434F-4337-8A55-AAC312421FF3}"/>
              </a:ext>
            </a:extLst>
          </p:cNvPr>
          <p:cNvSpPr/>
          <p:nvPr/>
        </p:nvSpPr>
        <p:spPr>
          <a:xfrm rot="5400000">
            <a:off x="5838170" y="9428795"/>
            <a:ext cx="933532" cy="1393233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: se zakulacenými horními rohy 20">
            <a:extLst>
              <a:ext uri="{FF2B5EF4-FFF2-40B4-BE49-F238E27FC236}">
                <a16:creationId xmlns:a16="http://schemas.microsoft.com/office/drawing/2014/main" id="{BC90D53D-C4BA-4F6A-81A5-220704CCD468}"/>
              </a:ext>
            </a:extLst>
          </p:cNvPr>
          <p:cNvSpPr/>
          <p:nvPr/>
        </p:nvSpPr>
        <p:spPr>
          <a:xfrm>
            <a:off x="7184434" y="9825891"/>
            <a:ext cx="7727885" cy="947793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Šipka: ohnutá nahoru 21">
            <a:extLst>
              <a:ext uri="{FF2B5EF4-FFF2-40B4-BE49-F238E27FC236}">
                <a16:creationId xmlns:a16="http://schemas.microsoft.com/office/drawing/2014/main" id="{8BB67F80-F9C8-4471-B414-C144BE779B93}"/>
              </a:ext>
            </a:extLst>
          </p:cNvPr>
          <p:cNvSpPr/>
          <p:nvPr/>
        </p:nvSpPr>
        <p:spPr>
          <a:xfrm rot="5400000">
            <a:off x="8605468" y="10515784"/>
            <a:ext cx="921794" cy="1470332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: se zakulacenými horními rohy 22">
            <a:extLst>
              <a:ext uri="{FF2B5EF4-FFF2-40B4-BE49-F238E27FC236}">
                <a16:creationId xmlns:a16="http://schemas.microsoft.com/office/drawing/2014/main" id="{17773D44-17B2-42BA-AAC5-FE62994346D5}"/>
              </a:ext>
            </a:extLst>
          </p:cNvPr>
          <p:cNvSpPr/>
          <p:nvPr/>
        </p:nvSpPr>
        <p:spPr>
          <a:xfrm>
            <a:off x="9801531" y="11039191"/>
            <a:ext cx="7727885" cy="947793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2334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A4A9BAB4-0375-4AA2-B3DC-3EBC1D67025E}"/>
              </a:ext>
            </a:extLst>
          </p:cNvPr>
          <p:cNvSpPr/>
          <p:nvPr/>
        </p:nvSpPr>
        <p:spPr>
          <a:xfrm>
            <a:off x="10525760" y="4551680"/>
            <a:ext cx="4185920" cy="833120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Bublinový popisek: se šipkou doprava 7">
            <a:extLst>
              <a:ext uri="{FF2B5EF4-FFF2-40B4-BE49-F238E27FC236}">
                <a16:creationId xmlns:a16="http://schemas.microsoft.com/office/drawing/2014/main" id="{0BC78904-4688-4A94-8773-9728A8B28322}"/>
              </a:ext>
            </a:extLst>
          </p:cNvPr>
          <p:cNvSpPr/>
          <p:nvPr/>
        </p:nvSpPr>
        <p:spPr>
          <a:xfrm>
            <a:off x="6035040" y="4551680"/>
            <a:ext cx="4266649" cy="83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27"/>
            </a:avLst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Bublinový popisek: se šipkou doprava 6">
            <a:extLst>
              <a:ext uri="{FF2B5EF4-FFF2-40B4-BE49-F238E27FC236}">
                <a16:creationId xmlns:a16="http://schemas.microsoft.com/office/drawing/2014/main" id="{40D03A16-B91E-406D-82DE-968BF22201D9}"/>
              </a:ext>
            </a:extLst>
          </p:cNvPr>
          <p:cNvSpPr/>
          <p:nvPr/>
        </p:nvSpPr>
        <p:spPr>
          <a:xfrm>
            <a:off x="2174240" y="4551680"/>
            <a:ext cx="3695065" cy="83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387"/>
            </a:avLst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086098"/>
            <a:ext cx="21861705" cy="9001125"/>
          </a:xfrm>
        </p:spPr>
        <p:txBody>
          <a:bodyPr>
            <a:normAutofit/>
          </a:bodyPr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Administrace projektů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Elektronicky prostřednictvím systému </a:t>
            </a:r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IS CEDR</a:t>
            </a:r>
          </a:p>
          <a:p>
            <a:pPr marL="447675" lvl="3" indent="0">
              <a:buNone/>
            </a:pPr>
            <a:endParaRPr lang="cs-CZ" sz="15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Podání žádosti           hodnocení žádostí           administrace projektů</a:t>
            </a:r>
          </a:p>
          <a:p>
            <a:pPr marL="447675" lvl="3" indent="0">
              <a:buNone/>
            </a:pPr>
            <a:endParaRPr lang="cs-CZ" sz="20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Nutnost elektronického kvalifikovaného certifikátu</a:t>
            </a:r>
          </a:p>
          <a:p>
            <a:pPr marL="1914388" lvl="4" indent="-552450">
              <a:buFont typeface="Wingdings" panose="05000000000000000000" pitchFamily="2" charset="2"/>
              <a:buChar char="q"/>
            </a:pPr>
            <a:r>
              <a:rPr lang="cs-CZ" sz="2400" dirty="0">
                <a:solidFill>
                  <a:schemeClr val="tx1"/>
                </a:solidFill>
              </a:rPr>
              <a:t>Pro podání žádosti a následnou komunikaci se zprostředkovatelem programu</a:t>
            </a:r>
            <a:endParaRPr lang="cs-CZ" sz="2400" b="1" dirty="0"/>
          </a:p>
          <a:p>
            <a:pPr marL="285750" lvl="2" indent="-285750">
              <a:buFont typeface="Wingdings" panose="05000000000000000000" pitchFamily="2" charset="2"/>
              <a:buChar char="v"/>
            </a:pPr>
            <a:endParaRPr lang="cs-CZ" sz="3600" dirty="0"/>
          </a:p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Seminář pro žadatele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Bude vyhlášen v rámci každé výzvy krátce po jejím vyhlášení</a:t>
            </a:r>
          </a:p>
          <a:p>
            <a:pPr marL="1914388" lvl="4" indent="-552450">
              <a:buFont typeface="Wingdings" panose="05000000000000000000" pitchFamily="2" charset="2"/>
              <a:buChar char="q"/>
            </a:pPr>
            <a:r>
              <a:rPr lang="cs-CZ" sz="2400" dirty="0">
                <a:solidFill>
                  <a:schemeClr val="tx1"/>
                </a:solidFill>
              </a:rPr>
              <a:t>Semináře pro žadatele otevřených výzev budou vyhlášeny </a:t>
            </a:r>
            <a:r>
              <a:rPr lang="cs-CZ" sz="2400">
                <a:solidFill>
                  <a:schemeClr val="tx1"/>
                </a:solidFill>
              </a:rPr>
              <a:t>v lednu 2020</a:t>
            </a:r>
            <a:endParaRPr lang="cs-CZ" sz="24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Představení základních parametrů výzvy, postupu pro vyplnění žádosti, IS CEDR a dalších základních pravidel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Aktuální informace na webu </a:t>
            </a:r>
            <a:r>
              <a:rPr lang="cs-CZ" sz="3200" dirty="0" err="1"/>
              <a:t>MZd</a:t>
            </a:r>
            <a:r>
              <a:rPr lang="cs-CZ" sz="3200" dirty="0"/>
              <a:t> nebo na stránkách EHP fondů</a:t>
            </a:r>
          </a:p>
          <a:p>
            <a:pPr marL="447675" lvl="3" indent="0">
              <a:buNone/>
            </a:pPr>
            <a:endParaRPr lang="cs-CZ" sz="32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endParaRPr lang="cs-CZ" sz="32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endParaRPr lang="cs-CZ" sz="3200" dirty="0"/>
          </a:p>
          <a:p>
            <a:pPr marL="0" indent="0">
              <a:buNone/>
            </a:pPr>
            <a:endParaRPr lang="cs-CZ" sz="28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0A76B7-0123-4B89-ADD6-F929DFAE8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4640" y="3086098"/>
            <a:ext cx="6664961" cy="278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35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  <a:endParaRPr lang="cs-CZ" dirty="0">
              <a:latin typeface="Founders Grotesk Text Semibold" pitchFamily="34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994484"/>
            <a:ext cx="21861705" cy="8285045"/>
          </a:xfrm>
        </p:spPr>
        <p:txBody>
          <a:bodyPr/>
          <a:lstStyle/>
          <a:p>
            <a:pPr marL="0" indent="0">
              <a:buNone/>
            </a:pPr>
            <a:r>
              <a:rPr lang="cs-CZ" sz="4000" dirty="0">
                <a:latin typeface="Founders Grotesk Light" pitchFamily="34" charset="-18"/>
              </a:rPr>
              <a:t>Cílem otevřené výzvy je podpořit:</a:t>
            </a:r>
          </a:p>
          <a:p>
            <a:r>
              <a:rPr lang="cs-CZ" sz="4000" b="1" dirty="0">
                <a:latin typeface="Founders Grotesk Text Semibold" pitchFamily="34" charset="-18"/>
              </a:rPr>
              <a:t>hledání partnerů</a:t>
            </a:r>
            <a:r>
              <a:rPr lang="cs-CZ" sz="4000" b="1" dirty="0">
                <a:latin typeface="Founders Grotesk Light" pitchFamily="34" charset="-18"/>
              </a:rPr>
              <a:t> </a:t>
            </a:r>
            <a:r>
              <a:rPr lang="cs-CZ" sz="4000" dirty="0">
                <a:latin typeface="Founders Grotesk Light" pitchFamily="34" charset="-18"/>
              </a:rPr>
              <a:t>pro projekty realizované s partnery z </a:t>
            </a:r>
            <a:r>
              <a:rPr lang="cs-CZ" sz="4000" dirty="0" err="1">
                <a:latin typeface="Founders Grotesk Light" pitchFamily="34" charset="-18"/>
              </a:rPr>
              <a:t>donorských</a:t>
            </a:r>
            <a:r>
              <a:rPr lang="cs-CZ" sz="4000" dirty="0">
                <a:latin typeface="Founders Grotesk Light" pitchFamily="34" charset="-18"/>
              </a:rPr>
              <a:t> států před nebo během přípravy projektové žádosti;</a:t>
            </a:r>
          </a:p>
          <a:p>
            <a:r>
              <a:rPr lang="cs-CZ" sz="4000" b="1" dirty="0">
                <a:latin typeface="Founders Grotesk Text Semibold" pitchFamily="34" charset="-18"/>
              </a:rPr>
              <a:t>rozvoj bilaterálního partnerství</a:t>
            </a:r>
            <a:r>
              <a:rPr lang="cs-CZ" sz="4000" b="1" dirty="0">
                <a:latin typeface="Founders Grotesk Light" pitchFamily="34" charset="-18"/>
              </a:rPr>
              <a:t> </a:t>
            </a:r>
            <a:r>
              <a:rPr lang="cs-CZ" sz="4000" dirty="0">
                <a:latin typeface="Founders Grotesk Light" pitchFamily="34" charset="-18"/>
              </a:rPr>
              <a:t>a společná příprava žádosti o grant na projekt realizovaný s partnery z </a:t>
            </a:r>
            <a:r>
              <a:rPr lang="cs-CZ" sz="4000" dirty="0" err="1">
                <a:latin typeface="Founders Grotesk Light" pitchFamily="34" charset="-18"/>
              </a:rPr>
              <a:t>donorských</a:t>
            </a:r>
            <a:r>
              <a:rPr lang="cs-CZ" sz="4000" dirty="0">
                <a:latin typeface="Founders Grotesk Light" pitchFamily="34" charset="-18"/>
              </a:rPr>
              <a:t> států.</a:t>
            </a:r>
          </a:p>
          <a:p>
            <a:r>
              <a:rPr lang="cs-CZ" sz="4000" dirty="0">
                <a:latin typeface="Founders Grotesk Light" pitchFamily="34" charset="-18"/>
              </a:rPr>
              <a:t>Maximální výše grantu 128 930 Kč.</a:t>
            </a:r>
          </a:p>
          <a:p>
            <a:pPr marL="1719263" lvl="1" indent="-804863">
              <a:buFont typeface="Wingdings" panose="05000000000000000000" pitchFamily="2" charset="2"/>
              <a:buChar char="Ø"/>
            </a:pPr>
            <a:r>
              <a:rPr lang="cs-CZ" sz="3600" dirty="0">
                <a:latin typeface="Founders Grotesk Light" pitchFamily="34" charset="-18"/>
              </a:rPr>
              <a:t>Hrazeno 100% uskutečněných způsobilých výdajů</a:t>
            </a:r>
          </a:p>
          <a:p>
            <a:r>
              <a:rPr lang="cs-CZ" sz="4000" dirty="0">
                <a:latin typeface="Founders Grotesk Light" pitchFamily="34" charset="-18"/>
              </a:rPr>
              <a:t>Dobra trvání výzvy: </a:t>
            </a:r>
            <a:r>
              <a:rPr lang="cs-CZ" sz="4000" b="1">
                <a:latin typeface="Founders Grotesk Light" pitchFamily="34" charset="-18"/>
              </a:rPr>
              <a:t>do prosince </a:t>
            </a:r>
            <a:r>
              <a:rPr lang="cs-CZ" sz="4000" b="1" dirty="0">
                <a:latin typeface="Founders Grotesk Light" pitchFamily="34" charset="-18"/>
              </a:rPr>
              <a:t>2019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3015813"/>
            <a:ext cx="21861704" cy="615553"/>
          </a:xfrm>
        </p:spPr>
        <p:txBody>
          <a:bodyPr/>
          <a:lstStyle/>
          <a:p>
            <a:r>
              <a:rPr lang="cs-CZ" sz="4000" dirty="0">
                <a:latin typeface="Founders Grotesk Text Semibold" pitchFamily="34" charset="-18"/>
              </a:rPr>
              <a:t>Otevřená výzva – bilaterální iniciativy programu Zdraví</a:t>
            </a:r>
          </a:p>
        </p:txBody>
      </p:sp>
    </p:spTree>
    <p:extLst>
      <p:ext uri="{BB962C8B-B14F-4D97-AF65-F5344CB8AC3E}">
        <p14:creationId xmlns:p14="http://schemas.microsoft.com/office/powerpoint/2010/main" val="648285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Founders Grotesk Semibold" pitchFamily="34" charset="-18"/>
              </a:rPr>
              <a:t>Děkuji za pozornost</a:t>
            </a:r>
            <a:endParaRPr lang="en-GB" dirty="0">
              <a:latin typeface="Founders Grotesk Semibold" pitchFamily="34" charset="-18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23474" y="7796463"/>
            <a:ext cx="13716000" cy="1753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ounders Grotesk Semibold" pitchFamily="34" charset="-18"/>
              </a:rPr>
              <a:t>www.</a:t>
            </a:r>
            <a:r>
              <a:rPr lang="cs-CZ" b="1" dirty="0" err="1">
                <a:solidFill>
                  <a:schemeClr val="bg1"/>
                </a:solidFill>
                <a:latin typeface="Founders Grotesk Semibold" pitchFamily="34" charset="-18"/>
              </a:rPr>
              <a:t>mzcr</a:t>
            </a:r>
            <a:r>
              <a:rPr lang="en-GB" b="1" dirty="0">
                <a:solidFill>
                  <a:schemeClr val="bg1"/>
                </a:solidFill>
                <a:latin typeface="Founders Grotesk Semibold" pitchFamily="34" charset="-18"/>
              </a:rPr>
              <a:t>.</a:t>
            </a:r>
            <a:r>
              <a:rPr lang="cs-CZ" b="1" dirty="0" err="1">
                <a:solidFill>
                  <a:schemeClr val="bg1"/>
                </a:solidFill>
                <a:latin typeface="Founders Grotesk Semibold" pitchFamily="34" charset="-18"/>
              </a:rPr>
              <a:t>cz</a:t>
            </a:r>
            <a:r>
              <a:rPr lang="cs-CZ" b="1" dirty="0">
                <a:solidFill>
                  <a:schemeClr val="bg1"/>
                </a:solidFill>
                <a:latin typeface="Founders Grotesk Semibold" pitchFamily="34" charset="-18"/>
              </a:rPr>
              <a:t>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E-m</a:t>
            </a:r>
            <a:r>
              <a:rPr lang="en-GB" dirty="0">
                <a:solidFill>
                  <a:schemeClr val="bg1"/>
                </a:solidFill>
                <a:latin typeface="Founders Grotesk Text Regular" pitchFamily="34" charset="-18"/>
              </a:rPr>
              <a:t>ail: </a:t>
            </a:r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Petr.Cermak@mzcr.cz</a:t>
            </a:r>
          </a:p>
          <a:p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Telefon: 224 972 860</a:t>
            </a:r>
          </a:p>
        </p:txBody>
      </p:sp>
    </p:spTree>
    <p:extLst>
      <p:ext uri="{BB962C8B-B14F-4D97-AF65-F5344CB8AC3E}">
        <p14:creationId xmlns:p14="http://schemas.microsoft.com/office/powerpoint/2010/main" val="50876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Zaměření programu Zdraví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38048484"/>
              </p:ext>
            </p:extLst>
          </p:nvPr>
        </p:nvGraphicFramePr>
        <p:xfrm>
          <a:off x="1347536" y="2352059"/>
          <a:ext cx="21753096" cy="9198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8998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60387" y="558785"/>
            <a:ext cx="12277305" cy="2154436"/>
          </a:xfrm>
        </p:spPr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1230985" y="3259452"/>
            <a:ext cx="12277305" cy="1107996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cs-CZ" sz="3600" dirty="0"/>
              <a:t>Návaznost na strategické materiály resortu zdravotnictví</a:t>
            </a:r>
          </a:p>
        </p:txBody>
      </p:sp>
      <p:graphicFrame>
        <p:nvGraphicFramePr>
          <p:cNvPr id="22" name="Zástupný symbol pro obrázek 21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2731376693"/>
              </p:ext>
            </p:extLst>
          </p:nvPr>
        </p:nvGraphicFramePr>
        <p:xfrm>
          <a:off x="14973300" y="1339056"/>
          <a:ext cx="7321550" cy="1071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Zástupný symbol pro obsah 17"/>
          <p:cNvSpPr>
            <a:spLocks noGrp="1"/>
          </p:cNvSpPr>
          <p:nvPr>
            <p:ph idx="1"/>
          </p:nvPr>
        </p:nvSpPr>
        <p:spPr>
          <a:xfrm>
            <a:off x="1260387" y="4371975"/>
            <a:ext cx="12277306" cy="7964704"/>
          </a:xfrm>
        </p:spPr>
        <p:txBody>
          <a:bodyPr/>
          <a:lstStyle/>
          <a:p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Strategie Zdraví 2020</a:t>
            </a:r>
          </a:p>
          <a:p>
            <a:pPr lvl="2"/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Reforma péče o duševní zdraví</a:t>
            </a:r>
          </a:p>
          <a:p>
            <a:endParaRPr lang="cs-CZ" dirty="0"/>
          </a:p>
        </p:txBody>
      </p:sp>
      <p:sp>
        <p:nvSpPr>
          <p:cNvPr id="19" name="Šipka doprava 18"/>
          <p:cNvSpPr/>
          <p:nvPr/>
        </p:nvSpPr>
        <p:spPr>
          <a:xfrm>
            <a:off x="1285875" y="4914900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 doprava 19"/>
          <p:cNvSpPr/>
          <p:nvPr/>
        </p:nvSpPr>
        <p:spPr>
          <a:xfrm>
            <a:off x="1295400" y="6324600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475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076960" y="2447417"/>
            <a:ext cx="21861704" cy="615553"/>
          </a:xfrm>
        </p:spPr>
        <p:txBody>
          <a:bodyPr/>
          <a:lstStyle/>
          <a:p>
            <a:pPr marL="0" lvl="2" indent="0">
              <a:buNone/>
            </a:pPr>
            <a:r>
              <a:rPr lang="cs-CZ" sz="40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Podporované aktivity v rámci oblasti duševního zdraví dětí</a:t>
            </a:r>
          </a:p>
        </p:txBody>
      </p:sp>
      <p:sp>
        <p:nvSpPr>
          <p:cNvPr id="8" name="Obdélník: s jedním odříznutým rohem 7">
            <a:extLst>
              <a:ext uri="{FF2B5EF4-FFF2-40B4-BE49-F238E27FC236}">
                <a16:creationId xmlns:a16="http://schemas.microsoft.com/office/drawing/2014/main" id="{FF36821E-9149-41DE-8EFB-B22D47EF3B71}"/>
              </a:ext>
            </a:extLst>
          </p:cNvPr>
          <p:cNvSpPr/>
          <p:nvPr/>
        </p:nvSpPr>
        <p:spPr>
          <a:xfrm>
            <a:off x="1076960" y="3352800"/>
            <a:ext cx="19568160" cy="894080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2315C7F-CFF6-4C12-ACE5-F4788BF30410}"/>
              </a:ext>
            </a:extLst>
          </p:cNvPr>
          <p:cNvSpPr txBox="1"/>
          <p:nvPr/>
        </p:nvSpPr>
        <p:spPr>
          <a:xfrm>
            <a:off x="1076960" y="3454470"/>
            <a:ext cx="19324320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1. Zlepšení rodičovských dovedností s cílem prevence duševních onemocnění u dětí </a:t>
            </a:r>
          </a:p>
          <a:p>
            <a:endParaRPr lang="cs-CZ" dirty="0"/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6D2E8B05-52B3-44EA-9C94-CDF8998E3EE6}"/>
              </a:ext>
            </a:extLst>
          </p:cNvPr>
          <p:cNvGrpSpPr/>
          <p:nvPr/>
        </p:nvGrpSpPr>
        <p:grpSpPr>
          <a:xfrm>
            <a:off x="1076960" y="4238956"/>
            <a:ext cx="19568160" cy="1857044"/>
            <a:chOff x="-9808591" y="846675"/>
            <a:chExt cx="2601072" cy="2893330"/>
          </a:xfrm>
        </p:grpSpPr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DB2949EA-2C8C-47B3-B4C4-D9B28FE73439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5FC49341-1435-47CC-BEBE-156C4EA8211A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C88CB11-BEFD-473B-95F4-ED27FB479887}"/>
              </a:ext>
            </a:extLst>
          </p:cNvPr>
          <p:cNvSpPr txBox="1"/>
          <p:nvPr/>
        </p:nvSpPr>
        <p:spPr>
          <a:xfrm>
            <a:off x="1076960" y="4295829"/>
            <a:ext cx="19568160" cy="219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rodiče, pečovatelé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zvyšování rodičovských dovedností a kapacit pomocí realizace evidence-</a:t>
            </a:r>
            <a:r>
              <a:rPr lang="cs-CZ" sz="2800" dirty="0" err="1">
                <a:solidFill>
                  <a:prstClr val="black"/>
                </a:solidFill>
              </a:rPr>
              <a:t>based</a:t>
            </a:r>
            <a:r>
              <a:rPr lang="cs-CZ" sz="2800" dirty="0">
                <a:solidFill>
                  <a:prstClr val="black"/>
                </a:solidFill>
              </a:rPr>
              <a:t> programů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Příklady programů budou uvedeny ve výzvě (</a:t>
            </a:r>
            <a:r>
              <a:rPr lang="cs-CZ" sz="2800" dirty="0" err="1">
                <a:solidFill>
                  <a:prstClr val="black"/>
                </a:solidFill>
              </a:rPr>
              <a:t>Incredible</a:t>
            </a:r>
            <a:r>
              <a:rPr lang="cs-CZ" sz="2800" dirty="0">
                <a:solidFill>
                  <a:prstClr val="black"/>
                </a:solidFill>
              </a:rPr>
              <a:t> </a:t>
            </a:r>
            <a:r>
              <a:rPr lang="cs-CZ" sz="2800" dirty="0" err="1">
                <a:solidFill>
                  <a:prstClr val="black"/>
                </a:solidFill>
              </a:rPr>
              <a:t>Years</a:t>
            </a:r>
            <a:r>
              <a:rPr lang="cs-CZ" sz="2800" dirty="0">
                <a:solidFill>
                  <a:prstClr val="black"/>
                </a:solidFill>
              </a:rPr>
              <a:t>, </a:t>
            </a:r>
            <a:r>
              <a:rPr lang="cs-CZ" sz="2800" dirty="0" err="1">
                <a:solidFill>
                  <a:prstClr val="black"/>
                </a:solidFill>
              </a:rPr>
              <a:t>Parent</a:t>
            </a:r>
            <a:r>
              <a:rPr lang="cs-CZ" sz="2800" dirty="0">
                <a:solidFill>
                  <a:prstClr val="black"/>
                </a:solidFill>
              </a:rPr>
              <a:t> Management </a:t>
            </a:r>
            <a:r>
              <a:rPr lang="cs-CZ" sz="2800" dirty="0" err="1">
                <a:solidFill>
                  <a:prstClr val="black"/>
                </a:solidFill>
              </a:rPr>
              <a:t>Training</a:t>
            </a:r>
            <a:r>
              <a:rPr lang="cs-CZ" sz="2800" dirty="0">
                <a:solidFill>
                  <a:prstClr val="black"/>
                </a:solidFill>
              </a:rPr>
              <a:t> Oregon – PMTO, atd.)</a:t>
            </a:r>
          </a:p>
          <a:p>
            <a:endParaRPr lang="cs-CZ" dirty="0"/>
          </a:p>
        </p:txBody>
      </p:sp>
      <p:sp>
        <p:nvSpPr>
          <p:cNvPr id="15" name="Obdélník: s jedním odříznutým rohem 14">
            <a:extLst>
              <a:ext uri="{FF2B5EF4-FFF2-40B4-BE49-F238E27FC236}">
                <a16:creationId xmlns:a16="http://schemas.microsoft.com/office/drawing/2014/main" id="{EDA57F37-B820-4C58-BF28-925DF448F661}"/>
              </a:ext>
            </a:extLst>
          </p:cNvPr>
          <p:cNvSpPr/>
          <p:nvPr/>
        </p:nvSpPr>
        <p:spPr>
          <a:xfrm>
            <a:off x="2638425" y="6645619"/>
            <a:ext cx="19568160" cy="1228576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486E551D-E288-4566-B0D4-31D2D5300EB8}"/>
              </a:ext>
            </a:extLst>
          </p:cNvPr>
          <p:cNvGrpSpPr/>
          <p:nvPr/>
        </p:nvGrpSpPr>
        <p:grpSpPr>
          <a:xfrm>
            <a:off x="2638425" y="7874195"/>
            <a:ext cx="19568160" cy="1786982"/>
            <a:chOff x="-9808591" y="846675"/>
            <a:chExt cx="2601072" cy="2893330"/>
          </a:xfrm>
        </p:grpSpPr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30D0292B-51A4-4563-9BB2-9B4821CC9451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B220287E-070C-444D-B52A-EF55AFE3FB56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A2F74AF0-08C7-4CD4-8DC6-D8F26A78AB26}"/>
              </a:ext>
            </a:extLst>
          </p:cNvPr>
          <p:cNvSpPr txBox="1"/>
          <p:nvPr/>
        </p:nvSpPr>
        <p:spPr>
          <a:xfrm>
            <a:off x="2760345" y="6670349"/>
            <a:ext cx="19324320" cy="17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2. Zavedení nových a/nebo zdokonalení stávajících metod a programů v oblasti péče o duševní zdraví dětí a dospívajících</a:t>
            </a:r>
          </a:p>
          <a:p>
            <a:endParaRPr lang="cs-CZ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A56ED3D-4306-43FF-A7F2-759B6CFE9910}"/>
              </a:ext>
            </a:extLst>
          </p:cNvPr>
          <p:cNvSpPr txBox="1"/>
          <p:nvPr/>
        </p:nvSpPr>
        <p:spPr>
          <a:xfrm>
            <a:off x="2638425" y="8028640"/>
            <a:ext cx="19568160" cy="2067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Podpořeny budou preventivní, screeningové, diagnostické, terapeutické, sociálně-rehabilitační a komunitně podpůrné metody </a:t>
            </a:r>
          </a:p>
          <a:p>
            <a:pPr marL="8128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zkvalitnění péče poskytované dětem s duševními onemocněními ve zdravotnických institucích</a:t>
            </a:r>
          </a:p>
          <a:p>
            <a:endParaRPr lang="cs-CZ" dirty="0"/>
          </a:p>
        </p:txBody>
      </p:sp>
      <p:sp>
        <p:nvSpPr>
          <p:cNvPr id="21" name="Obdélník: s jedním odříznutým rohem 20">
            <a:extLst>
              <a:ext uri="{FF2B5EF4-FFF2-40B4-BE49-F238E27FC236}">
                <a16:creationId xmlns:a16="http://schemas.microsoft.com/office/drawing/2014/main" id="{0DBC5E66-4D2C-4BD8-B9A3-D29DDC04D87A}"/>
              </a:ext>
            </a:extLst>
          </p:cNvPr>
          <p:cNvSpPr/>
          <p:nvPr/>
        </p:nvSpPr>
        <p:spPr>
          <a:xfrm>
            <a:off x="4511040" y="10229273"/>
            <a:ext cx="19568160" cy="1002376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B7235B4C-627A-4AB5-8EC2-3C8A441D6BF7}"/>
              </a:ext>
            </a:extLst>
          </p:cNvPr>
          <p:cNvGrpSpPr/>
          <p:nvPr/>
        </p:nvGrpSpPr>
        <p:grpSpPr>
          <a:xfrm>
            <a:off x="4511040" y="11231649"/>
            <a:ext cx="19568160" cy="1786982"/>
            <a:chOff x="-9808591" y="846675"/>
            <a:chExt cx="2601072" cy="2893330"/>
          </a:xfrm>
        </p:grpSpPr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0EA87A54-DA08-49A2-8DC8-E76D4C4BE00D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ovéPole 23">
              <a:extLst>
                <a:ext uri="{FF2B5EF4-FFF2-40B4-BE49-F238E27FC236}">
                  <a16:creationId xmlns:a16="http://schemas.microsoft.com/office/drawing/2014/main" id="{8C2D42BD-57F9-4452-B449-E689C47A9C45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294FB9E6-A0C2-4267-B2CA-F0CFA879F564}"/>
              </a:ext>
            </a:extLst>
          </p:cNvPr>
          <p:cNvSpPr txBox="1"/>
          <p:nvPr/>
        </p:nvSpPr>
        <p:spPr>
          <a:xfrm>
            <a:off x="4754880" y="10347895"/>
            <a:ext cx="19324320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3. Vzdělávání dětí a dospívajících v oblasti duševního zdraví</a:t>
            </a:r>
          </a:p>
          <a:p>
            <a:endParaRPr lang="cs-CZ" dirty="0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64DE7354-9D7F-4F13-9670-AAC2010F3EBE}"/>
              </a:ext>
            </a:extLst>
          </p:cNvPr>
          <p:cNvSpPr txBox="1"/>
          <p:nvPr/>
        </p:nvSpPr>
        <p:spPr>
          <a:xfrm>
            <a:off x="4511040" y="11380031"/>
            <a:ext cx="19568160" cy="2067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  <a:tabLst>
                <a:tab pos="1443038" algn="l"/>
              </a:tabLst>
            </a:pPr>
            <a:r>
              <a:rPr lang="cs-CZ" sz="2800" dirty="0">
                <a:solidFill>
                  <a:prstClr val="black"/>
                </a:solidFill>
              </a:rPr>
              <a:t>Hlavní zaměření: vzdělání dětí a dospívajících za účelem zlepšení jejich znalostí a dovedností týkajících se duševního zdraví a předcházení duševním problémům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Realizace vzdělávacích aktivit pro děti a dospívající na školách a vzdělávacích institucích</a:t>
            </a:r>
          </a:p>
          <a:p>
            <a:endParaRPr lang="cs-CZ" dirty="0"/>
          </a:p>
        </p:txBody>
      </p:sp>
      <p:pic>
        <p:nvPicPr>
          <p:cNvPr id="1028" name="Picture 4" descr="VÃ½sledok vyhÄ¾adÃ¡vania obrÃ¡zkov pre dopyt parent with child picto">
            <a:extLst>
              <a:ext uri="{FF2B5EF4-FFF2-40B4-BE49-F238E27FC236}">
                <a16:creationId xmlns:a16="http://schemas.microsoft.com/office/drawing/2014/main" id="{1A4C15B5-535C-4DAD-BE21-868787B2F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037" y="3454470"/>
            <a:ext cx="2583256" cy="258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E0231C62-C4B4-487F-8F3D-096F413B5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46" y="7142650"/>
            <a:ext cx="1657114" cy="1990120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id="{668E1726-DD5B-4CA2-BBF0-243E62ADF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3636" y="10361346"/>
            <a:ext cx="2585484" cy="240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3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5" name="Zástupný symbol pro text 3">
            <a:extLst>
              <a:ext uri="{FF2B5EF4-FFF2-40B4-BE49-F238E27FC236}">
                <a16:creationId xmlns:a16="http://schemas.microsoft.com/office/drawing/2014/main" id="{C8630805-3518-45B1-975C-5554354D7C32}"/>
              </a:ext>
            </a:extLst>
          </p:cNvPr>
          <p:cNvSpPr txBox="1">
            <a:spLocks/>
          </p:cNvSpPr>
          <p:nvPr/>
        </p:nvSpPr>
        <p:spPr>
          <a:xfrm>
            <a:off x="1076960" y="2447417"/>
            <a:ext cx="21861704" cy="61555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000" b="1" kern="1200">
                <a:solidFill>
                  <a:srgbClr val="0F3C74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cs-CZ" sz="40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Podporované aktivity v rámci oblasti duševního zdraví dětí</a:t>
            </a:r>
          </a:p>
        </p:txBody>
      </p:sp>
      <p:sp>
        <p:nvSpPr>
          <p:cNvPr id="8" name="Obdélník: s jedním odříznutým rohem 7">
            <a:extLst>
              <a:ext uri="{FF2B5EF4-FFF2-40B4-BE49-F238E27FC236}">
                <a16:creationId xmlns:a16="http://schemas.microsoft.com/office/drawing/2014/main" id="{3A1EE180-9465-4120-B258-0C852E134A5C}"/>
              </a:ext>
            </a:extLst>
          </p:cNvPr>
          <p:cNvSpPr/>
          <p:nvPr/>
        </p:nvSpPr>
        <p:spPr>
          <a:xfrm>
            <a:off x="1076960" y="3980258"/>
            <a:ext cx="19568160" cy="1201342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9CA593D5-C7BB-4122-9604-FB7DEF54E09B}"/>
              </a:ext>
            </a:extLst>
          </p:cNvPr>
          <p:cNvGrpSpPr/>
          <p:nvPr/>
        </p:nvGrpSpPr>
        <p:grpSpPr>
          <a:xfrm>
            <a:off x="1076960" y="5177362"/>
            <a:ext cx="19568160" cy="1474382"/>
            <a:chOff x="-9808591" y="846675"/>
            <a:chExt cx="2601072" cy="289333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58B4F51F-1E9F-4AEA-B981-65771D9600B2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6F28872A-C136-4EC6-855A-59A065906766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7DC8E146-D9D4-43F4-B514-1006B25910BC}"/>
              </a:ext>
            </a:extLst>
          </p:cNvPr>
          <p:cNvGrpSpPr/>
          <p:nvPr/>
        </p:nvGrpSpPr>
        <p:grpSpPr>
          <a:xfrm>
            <a:off x="3553931" y="8409563"/>
            <a:ext cx="19568160" cy="3057118"/>
            <a:chOff x="-9808591" y="846675"/>
            <a:chExt cx="2601072" cy="2893330"/>
          </a:xfrm>
        </p:grpSpPr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92058075-E8F2-4A21-83A4-05CD39992CC5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3E4BD05C-F5F0-46B9-9BA2-5D96A53127CC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7" name="Obdélník: s jedním odříznutým rohem 16">
            <a:extLst>
              <a:ext uri="{FF2B5EF4-FFF2-40B4-BE49-F238E27FC236}">
                <a16:creationId xmlns:a16="http://schemas.microsoft.com/office/drawing/2014/main" id="{2A6B62C0-86D8-4691-A70F-8DC5CFC4EB70}"/>
              </a:ext>
            </a:extLst>
          </p:cNvPr>
          <p:cNvSpPr/>
          <p:nvPr/>
        </p:nvSpPr>
        <p:spPr>
          <a:xfrm>
            <a:off x="3553931" y="7513130"/>
            <a:ext cx="19568160" cy="894080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BF004E78-E107-48B1-BEAA-109C7E50A034}"/>
              </a:ext>
            </a:extLst>
          </p:cNvPr>
          <p:cNvSpPr txBox="1"/>
          <p:nvPr/>
        </p:nvSpPr>
        <p:spPr>
          <a:xfrm>
            <a:off x="1076960" y="3980258"/>
            <a:ext cx="19385280" cy="17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4. Vzdělávání zdravotnických pracovníků a nezdravotnických odborníků v oblasti duševního zdraví dětí</a:t>
            </a:r>
          </a:p>
          <a:p>
            <a:endParaRPr lang="cs-CZ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445930B-9013-4981-9206-8F09D08BBA44}"/>
              </a:ext>
            </a:extLst>
          </p:cNvPr>
          <p:cNvSpPr txBox="1"/>
          <p:nvPr/>
        </p:nvSpPr>
        <p:spPr>
          <a:xfrm>
            <a:off x="3633350" y="7668514"/>
            <a:ext cx="19409321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5. Realizace informačních a </a:t>
            </a:r>
            <a:r>
              <a:rPr lang="cs-CZ" sz="3600" dirty="0" err="1">
                <a:solidFill>
                  <a:schemeClr val="bg1"/>
                </a:solidFill>
              </a:rPr>
              <a:t>destigmatizačních</a:t>
            </a:r>
            <a:r>
              <a:rPr lang="cs-CZ" sz="3600" dirty="0">
                <a:solidFill>
                  <a:schemeClr val="bg1"/>
                </a:solidFill>
              </a:rPr>
              <a:t> aktivit</a:t>
            </a:r>
          </a:p>
          <a:p>
            <a:endParaRPr lang="cs-CZ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54DDADB-F0FF-4BE9-825A-A29F079BD4AD}"/>
              </a:ext>
            </a:extLst>
          </p:cNvPr>
          <p:cNvSpPr txBox="1"/>
          <p:nvPr/>
        </p:nvSpPr>
        <p:spPr>
          <a:xfrm>
            <a:off x="2804159" y="8656056"/>
            <a:ext cx="19568160" cy="305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odborná i laická veřejnost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realizace informačních aktivit zvyšujících povědomí duševním zdraví a problematice duševních poruch u dětí a dospívajících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Realizace informačních kampaní; Organizace konferencí, workshopů či seminářů; Tvorba a distribuce informačních materiálů (letáky, brožury, videa, atd.)</a:t>
            </a:r>
          </a:p>
          <a:p>
            <a:endParaRPr lang="cs-CZ" dirty="0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EA7AFF4-376B-40B6-97DB-C26313732A7E}"/>
              </a:ext>
            </a:extLst>
          </p:cNvPr>
          <p:cNvSpPr txBox="1"/>
          <p:nvPr/>
        </p:nvSpPr>
        <p:spPr>
          <a:xfrm>
            <a:off x="284480" y="5299574"/>
            <a:ext cx="19568160" cy="1636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zdravotničtí pracovníci, nezdravotničtí odborníci (neformální pečovatelé, učitelé, a další)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zvyšování odborných znalostí a dovedností odborníků v oblastí péče o dušení zdraví dětí</a:t>
            </a:r>
          </a:p>
          <a:p>
            <a:endParaRPr lang="cs-CZ" dirty="0"/>
          </a:p>
        </p:txBody>
      </p:sp>
      <p:pic>
        <p:nvPicPr>
          <p:cNvPr id="24" name="Obrázek 23">
            <a:extLst>
              <a:ext uri="{FF2B5EF4-FFF2-40B4-BE49-F238E27FC236}">
                <a16:creationId xmlns:a16="http://schemas.microsoft.com/office/drawing/2014/main" id="{C0DBC1F2-A224-4DAF-98F4-A051FC028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06" y="8678399"/>
            <a:ext cx="2072034" cy="2139306"/>
          </a:xfrm>
          <a:prstGeom prst="rect">
            <a:avLst/>
          </a:prstGeom>
        </p:spPr>
      </p:pic>
      <p:pic>
        <p:nvPicPr>
          <p:cNvPr id="2054" name="Picture 6" descr="SÃºvisiaci obrÃ¡zok">
            <a:extLst>
              <a:ext uri="{FF2B5EF4-FFF2-40B4-BE49-F238E27FC236}">
                <a16:creationId xmlns:a16="http://schemas.microsoft.com/office/drawing/2014/main" id="{4FB91D93-EF73-44E7-BC73-FBB11A460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0740" y="427808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02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1260387" y="1097394"/>
            <a:ext cx="21828213" cy="1077218"/>
          </a:xfrm>
        </p:spPr>
        <p:txBody>
          <a:bodyPr/>
          <a:lstStyle/>
          <a:p>
            <a:pPr algn="ctr"/>
            <a:r>
              <a:rPr lang="cs-CZ" dirty="0">
                <a:latin typeface="Founders Grotesk Text Semibold" pitchFamily="34" charset="-18"/>
              </a:rPr>
              <a:t>Plánované výzvy v programu Zdraví</a:t>
            </a:r>
            <a:endParaRPr lang="en-GB" dirty="0">
              <a:latin typeface="Founders Grotesk Text Semibold" pitchFamily="34" charset="-1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2894829"/>
              </p:ext>
            </p:extLst>
          </p:nvPr>
        </p:nvGraphicFramePr>
        <p:xfrm>
          <a:off x="4286250" y="2817617"/>
          <a:ext cx="16344900" cy="2226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2802294"/>
              </p:ext>
            </p:extLst>
          </p:nvPr>
        </p:nvGraphicFramePr>
        <p:xfrm>
          <a:off x="2286000" y="5686424"/>
          <a:ext cx="19659600" cy="6560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47594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délník: se zakulacenými horními rohy 21">
            <a:extLst>
              <a:ext uri="{FF2B5EF4-FFF2-40B4-BE49-F238E27FC236}">
                <a16:creationId xmlns:a16="http://schemas.microsoft.com/office/drawing/2014/main" id="{36A1E481-81D2-4658-B1FD-68046203C719}"/>
              </a:ext>
            </a:extLst>
          </p:cNvPr>
          <p:cNvSpPr/>
          <p:nvPr/>
        </p:nvSpPr>
        <p:spPr>
          <a:xfrm rot="5400000">
            <a:off x="11401862" y="-4773005"/>
            <a:ext cx="2334933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6D62B881-FFE9-45AB-8C3D-C183242314CB}"/>
              </a:ext>
            </a:extLst>
          </p:cNvPr>
          <p:cNvSpPr/>
          <p:nvPr/>
        </p:nvSpPr>
        <p:spPr>
          <a:xfrm>
            <a:off x="1076960" y="3383076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F1F40832-D725-44CA-9556-DDFE8F86DC87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5D4369D8-A0E3-4C2E-A951-C8E33995A88B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70DF783A-E245-4CBC-AD7E-C6C24E7FBDF0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659111"/>
            <a:ext cx="21861705" cy="35517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Poskytovatelé primární, specializované, stacionární ambulantní péče, poskytovatelé následné nebo dlouhodobé lůžkové péče v oblasti dětské a dorostové psychiatrie a klinické psychologie, PO </a:t>
            </a:r>
            <a:r>
              <a:rPr lang="cs-CZ" sz="2800" dirty="0" err="1">
                <a:solidFill>
                  <a:schemeClr val="tx1"/>
                </a:solidFill>
              </a:rPr>
              <a:t>MZd</a:t>
            </a:r>
            <a:r>
              <a:rPr lang="cs-CZ" sz="2800" dirty="0">
                <a:solidFill>
                  <a:schemeClr val="tx1"/>
                </a:solidFill>
              </a:rPr>
              <a:t> působící v oblasti duševního zdraví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Školy a školská zařízení, školská poradenská zařízení, školská zařízení pro výkon ústavní výchovy, ochranné výchovy a preventivně výchovnou činnost a vysoké školy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553998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(výzvy na „velké projekty“)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E46EE564-D46E-4880-9D1A-22EB395E5CA3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 cca 134 mil. Kč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43D83E6-63C5-4EAE-B05A-E838B2644631}"/>
              </a:ext>
            </a:extLst>
          </p:cNvPr>
          <p:cNvSpPr txBox="1"/>
          <p:nvPr/>
        </p:nvSpPr>
        <p:spPr>
          <a:xfrm>
            <a:off x="1258734" y="6945571"/>
            <a:ext cx="10333885" cy="2513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endParaRPr lang="cs-CZ" sz="2800" dirty="0">
              <a:solidFill>
                <a:prstClr val="black"/>
              </a:solidFill>
            </a:endParaRPr>
          </a:p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Míra podpory dle typu organizace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Veřejné instituce100% grant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Ostatní oprávněné neveřejné instituce 60% grant</a:t>
            </a:r>
            <a:endParaRPr lang="cs-CZ" dirty="0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5566A4DE-2127-4428-8BE8-03BDA5FB58BA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56C6494D-44C0-43BD-A5AA-32A5C714B037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15 000 000 Kč</a:t>
            </a:r>
          </a:p>
        </p:txBody>
      </p:sp>
    </p:spTree>
    <p:extLst>
      <p:ext uri="{BB962C8B-B14F-4D97-AF65-F5344CB8AC3E}">
        <p14:creationId xmlns:p14="http://schemas.microsoft.com/office/powerpoint/2010/main" val="213000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D9022016-C550-49F3-A246-6995612DCC35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AB589902-3CFB-4FB7-B5F7-187FD39927EA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06F3F35D-6525-4451-B6A6-F5CF3DCDE4E3}"/>
              </a:ext>
            </a:extLst>
          </p:cNvPr>
          <p:cNvSpPr/>
          <p:nvPr/>
        </p:nvSpPr>
        <p:spPr>
          <a:xfrm>
            <a:off x="1168673" y="3392029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F6D6B5DF-00E8-454E-8785-5CD4A61E115F}"/>
              </a:ext>
            </a:extLst>
          </p:cNvPr>
          <p:cNvSpPr/>
          <p:nvPr/>
        </p:nvSpPr>
        <p:spPr>
          <a:xfrm rot="5400000">
            <a:off x="12051737" y="-5292414"/>
            <a:ext cx="1218609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600450"/>
            <a:ext cx="21861705" cy="24528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Neziskové organizace působící v oblasti zaměření výzvy minimálně 1 rok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4000" dirty="0"/>
          </a:p>
          <a:p>
            <a:pPr marL="0" indent="0">
              <a:buNone/>
            </a:pPr>
            <a:endParaRPr lang="cs-CZ" sz="4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553998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na „malé projekty“ (malé grantové schéma – MGS)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C3D0E3E7-FB72-4F65-A890-548D366AF6E4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238DE45-C4F9-465C-9C55-C88872C9DAE5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 cca 21 mil. Kč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4112B62D-CF52-467B-9C1B-E5891D936DD1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500 000 Kč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EECF2FF2-F89F-4272-9B74-AD60059B9DF2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F229D53-CEB8-4531-9A6B-CC757C338457}"/>
              </a:ext>
            </a:extLst>
          </p:cNvPr>
          <p:cNvSpPr/>
          <p:nvPr/>
        </p:nvSpPr>
        <p:spPr>
          <a:xfrm>
            <a:off x="1114098" y="6857206"/>
            <a:ext cx="12188825" cy="2441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Výše grantu: 90% celkových způsobilých nákladů (10% spolufinancování)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Možnost požadovat zálohu až do výše 90% uděleného grantu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Spolufinancování lze do výše 50% hradit dobrovolnickou prací</a:t>
            </a:r>
          </a:p>
        </p:txBody>
      </p:sp>
    </p:spTree>
    <p:extLst>
      <p:ext uri="{BB962C8B-B14F-4D97-AF65-F5344CB8AC3E}">
        <p14:creationId xmlns:p14="http://schemas.microsoft.com/office/powerpoint/2010/main" val="2692520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výzev a hodnotícího procesu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07087"/>
              </p:ext>
            </p:extLst>
          </p:nvPr>
        </p:nvGraphicFramePr>
        <p:xfrm>
          <a:off x="1260475" y="3090863"/>
          <a:ext cx="21861463" cy="9188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4999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E1E1C"/>
      </a:dk2>
      <a:lt2>
        <a:srgbClr val="0573BA"/>
      </a:lt2>
      <a:accent1>
        <a:srgbClr val="0573BA"/>
      </a:accent1>
      <a:accent2>
        <a:srgbClr val="E94E2E"/>
      </a:accent2>
      <a:accent3>
        <a:srgbClr val="02AB84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PPT-mal_EØSMidlene</Template>
  <TotalTime>1796</TotalTime>
  <Words>992</Words>
  <Application>Microsoft Office PowerPoint</Application>
  <PresentationFormat>Vlastní</PresentationFormat>
  <Paragraphs>157</Paragraphs>
  <Slides>13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3" baseType="lpstr">
      <vt:lpstr>Batang</vt:lpstr>
      <vt:lpstr>Arial</vt:lpstr>
      <vt:lpstr>Calibri</vt:lpstr>
      <vt:lpstr>Founders Grotesk Light</vt:lpstr>
      <vt:lpstr>Founders Grotesk Regular</vt:lpstr>
      <vt:lpstr>Founders Grotesk Semibold</vt:lpstr>
      <vt:lpstr>Founders Grotesk Text Regular</vt:lpstr>
      <vt:lpstr>Founders Grotesk Text Semibold</vt:lpstr>
      <vt:lpstr>Wingdings</vt:lpstr>
      <vt:lpstr>Office-tema</vt:lpstr>
      <vt:lpstr>EHP/Norské fondy  Program Zdraví </vt:lpstr>
      <vt:lpstr>Zaměření programu Zdraví</vt:lpstr>
      <vt:lpstr>Podpora duševního zdraví dětí a dospívajících</vt:lpstr>
      <vt:lpstr>Podpora duševního zdraví dětí a dospívajících</vt:lpstr>
      <vt:lpstr>Podpora duševního zdraví dětí a dospívajících</vt:lpstr>
      <vt:lpstr>Plánované výzvy v programu Zdraví</vt:lpstr>
      <vt:lpstr>Podpora duševního zdraví dětí a dospívajících</vt:lpstr>
      <vt:lpstr>Podpora duševního zdraví dětí a dospívajících</vt:lpstr>
      <vt:lpstr>Harmonogram výzev a hodnotícího procesu</vt:lpstr>
      <vt:lpstr>Obecné informace k implementaci projektů</vt:lpstr>
      <vt:lpstr>Obecné informace k implementaci projektů</vt:lpstr>
      <vt:lpstr>Obecné informace k implementaci projektů</vt:lpstr>
      <vt:lpstr>Děkuji za pozornost</vt:lpstr>
    </vt:vector>
  </TitlesOfParts>
  <Company>EFTA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WEGGERSEN Lillann</dc:creator>
  <cp:lastModifiedBy>Čermák Petr Mgr.</cp:lastModifiedBy>
  <cp:revision>152</cp:revision>
  <cp:lastPrinted>2019-06-05T15:46:49Z</cp:lastPrinted>
  <dcterms:created xsi:type="dcterms:W3CDTF">2017-06-12T12:11:38Z</dcterms:created>
  <dcterms:modified xsi:type="dcterms:W3CDTF">2019-12-02T09:19:26Z</dcterms:modified>
</cp:coreProperties>
</file>