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311" r:id="rId2"/>
    <p:sldId id="256" r:id="rId3"/>
    <p:sldId id="283" r:id="rId4"/>
    <p:sldId id="302" r:id="rId5"/>
    <p:sldId id="303" r:id="rId6"/>
    <p:sldId id="304" r:id="rId7"/>
    <p:sldId id="305" r:id="rId8"/>
    <p:sldId id="306" r:id="rId9"/>
    <p:sldId id="307" r:id="rId10"/>
    <p:sldId id="308" r:id="rId11"/>
    <p:sldId id="309" r:id="rId12"/>
    <p:sldId id="301" r:id="rId13"/>
    <p:sldId id="289" r:id="rId14"/>
    <p:sldId id="288" r:id="rId15"/>
    <p:sldId id="295" r:id="rId16"/>
    <p:sldId id="296" r:id="rId17"/>
    <p:sldId id="297" r:id="rId18"/>
    <p:sldId id="298" r:id="rId19"/>
    <p:sldId id="294" r:id="rId20"/>
    <p:sldId id="299" r:id="rId21"/>
    <p:sldId id="310" r:id="rId22"/>
    <p:sldId id="271" r:id="rId23"/>
  </p:sldIdLst>
  <p:sldSz cx="24380825" cy="13714413"/>
  <p:notesSz cx="6797675" cy="9926638"/>
  <p:defaultTextStyle>
    <a:defPPr>
      <a:defRPr lang="en-US"/>
    </a:defPPr>
    <a:lvl1pPr marL="0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1pPr>
    <a:lvl2pPr marL="914127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2pPr>
    <a:lvl3pPr marL="1828252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3pPr>
    <a:lvl4pPr marL="2742379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4pPr>
    <a:lvl5pPr marL="3656503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5pPr>
    <a:lvl6pPr marL="4570628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6pPr>
    <a:lvl7pPr marL="5484755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7pPr>
    <a:lvl8pPr marL="6398880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8pPr>
    <a:lvl9pPr marL="7313007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76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3C74"/>
    <a:srgbClr val="3EAF79"/>
    <a:srgbClr val="D8222C"/>
    <a:srgbClr val="FF0016"/>
    <a:srgbClr val="003096"/>
    <a:srgbClr val="20D1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Styl s motivem 1 – zvýraznění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D7B26C5-4107-4FEC-AEDC-1716B250A1EF}" styleName="Styl Světlá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76" autoAdjust="0"/>
    <p:restoredTop sz="85039" autoAdjust="0"/>
  </p:normalViewPr>
  <p:slideViewPr>
    <p:cSldViewPr snapToGrid="0">
      <p:cViewPr varScale="1">
        <p:scale>
          <a:sx n="35" d="100"/>
          <a:sy n="35" d="100"/>
        </p:scale>
        <p:origin x="90" y="180"/>
      </p:cViewPr>
      <p:guideLst>
        <p:guide orient="horz" pos="4319"/>
        <p:guide pos="767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01" d="100"/>
          <a:sy n="101" d="100"/>
        </p:scale>
        <p:origin x="269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001CAF-367A-4363-9B3E-9900B9ADB6DC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C22F019F-2616-4BE0-832D-495A9C238336}">
      <dgm:prSet phldrT="[Text]"/>
      <dgm:spPr/>
      <dgm:t>
        <a:bodyPr/>
        <a:lstStyle/>
        <a:p>
          <a:r>
            <a:rPr lang="cs-CZ" dirty="0">
              <a:latin typeface="Founders Grotesk Light" pitchFamily="34" charset="-18"/>
            </a:rPr>
            <a:t>Program Zdraví 2014 – 2021</a:t>
          </a:r>
        </a:p>
      </dgm:t>
    </dgm:pt>
    <dgm:pt modelId="{11AF76D7-C24C-4A36-B91E-FE4D49EA5624}" type="parTrans" cxnId="{6EF7F9C5-0BCA-42EB-AA66-C600F3E3A289}">
      <dgm:prSet/>
      <dgm:spPr/>
      <dgm:t>
        <a:bodyPr/>
        <a:lstStyle/>
        <a:p>
          <a:endParaRPr lang="cs-CZ"/>
        </a:p>
      </dgm:t>
    </dgm:pt>
    <dgm:pt modelId="{5BF7EAC5-911C-46C7-AAD6-07733D138013}" type="sibTrans" cxnId="{6EF7F9C5-0BCA-42EB-AA66-C600F3E3A289}">
      <dgm:prSet/>
      <dgm:spPr/>
      <dgm:t>
        <a:bodyPr/>
        <a:lstStyle/>
        <a:p>
          <a:endParaRPr lang="cs-CZ"/>
        </a:p>
      </dgm:t>
    </dgm:pt>
    <dgm:pt modelId="{1A6C7A09-D81E-450C-8E32-5EA3FC858E8C}">
      <dgm:prSet phldrT="[Text]"/>
      <dgm:spPr/>
      <dgm:t>
        <a:bodyPr/>
        <a:lstStyle/>
        <a:p>
          <a:r>
            <a:rPr lang="cs-CZ" dirty="0">
              <a:latin typeface="Founders Grotesk Light" pitchFamily="34" charset="-18"/>
            </a:rPr>
            <a:t>Oblast 1</a:t>
          </a:r>
        </a:p>
        <a:p>
          <a:r>
            <a:rPr lang="cs-CZ" dirty="0"/>
            <a:t>Podpora duševního zdraví dětí a dospívajících</a:t>
          </a:r>
          <a:endParaRPr lang="cs-CZ" dirty="0">
            <a:latin typeface="Founders Grotesk Light" pitchFamily="34" charset="-18"/>
          </a:endParaRPr>
        </a:p>
        <a:p>
          <a:endParaRPr lang="cs-CZ" dirty="0">
            <a:latin typeface="Founders Grotesk Light" pitchFamily="34" charset="-18"/>
          </a:endParaRPr>
        </a:p>
      </dgm:t>
    </dgm:pt>
    <dgm:pt modelId="{267716B4-D69B-4951-AA3D-1D1374098D8B}" type="parTrans" cxnId="{1D62A7EE-44B7-405A-B1B5-D365529A6BF8}">
      <dgm:prSet/>
      <dgm:spPr/>
      <dgm:t>
        <a:bodyPr/>
        <a:lstStyle/>
        <a:p>
          <a:endParaRPr lang="cs-CZ"/>
        </a:p>
      </dgm:t>
    </dgm:pt>
    <dgm:pt modelId="{EC20C7B8-5EE5-4043-B940-16A673D9B9A3}" type="sibTrans" cxnId="{1D62A7EE-44B7-405A-B1B5-D365529A6BF8}">
      <dgm:prSet/>
      <dgm:spPr/>
      <dgm:t>
        <a:bodyPr/>
        <a:lstStyle/>
        <a:p>
          <a:endParaRPr lang="cs-CZ"/>
        </a:p>
      </dgm:t>
    </dgm:pt>
    <dgm:pt modelId="{A9EBDCFE-D9FD-4102-9FCF-E113B081885A}">
      <dgm:prSet phldrT="[Text]"/>
      <dgm:spPr/>
      <dgm:t>
        <a:bodyPr/>
        <a:lstStyle/>
        <a:p>
          <a:r>
            <a:rPr lang="cs-CZ" dirty="0">
              <a:latin typeface="Founders Grotesk Light" pitchFamily="34" charset="-18"/>
            </a:rPr>
            <a:t>Oblast 2</a:t>
          </a:r>
        </a:p>
        <a:p>
          <a:r>
            <a:rPr lang="cs-CZ" dirty="0"/>
            <a:t>Podpora prevence přenosných a nepřenosných onemocnění</a:t>
          </a:r>
          <a:endParaRPr lang="cs-CZ" dirty="0">
            <a:latin typeface="Founders Grotesk Light" pitchFamily="34" charset="-18"/>
          </a:endParaRPr>
        </a:p>
      </dgm:t>
    </dgm:pt>
    <dgm:pt modelId="{38DD785E-C06F-49ED-89EE-9D249B3607DB}" type="parTrans" cxnId="{670EE6E4-F02D-4A07-BA77-9FC5E72F1819}">
      <dgm:prSet/>
      <dgm:spPr/>
      <dgm:t>
        <a:bodyPr/>
        <a:lstStyle/>
        <a:p>
          <a:endParaRPr lang="cs-CZ"/>
        </a:p>
      </dgm:t>
    </dgm:pt>
    <dgm:pt modelId="{35EA1517-BEFE-4E64-AB55-25B2877F6F6C}" type="sibTrans" cxnId="{670EE6E4-F02D-4A07-BA77-9FC5E72F1819}">
      <dgm:prSet/>
      <dgm:spPr/>
      <dgm:t>
        <a:bodyPr/>
        <a:lstStyle/>
        <a:p>
          <a:endParaRPr lang="cs-CZ"/>
        </a:p>
      </dgm:t>
    </dgm:pt>
    <dgm:pt modelId="{F2DBC2A4-4143-4E8B-A866-85CC25333B66}">
      <dgm:prSet phldrT="[Text]"/>
      <dgm:spPr/>
      <dgm:t>
        <a:bodyPr/>
        <a:lstStyle/>
        <a:p>
          <a:r>
            <a:rPr lang="cs-CZ" dirty="0">
              <a:latin typeface="Founders Grotesk Light" pitchFamily="34" charset="-18"/>
            </a:rPr>
            <a:t>Oblast 3</a:t>
          </a:r>
        </a:p>
        <a:p>
          <a:r>
            <a:rPr lang="cs-CZ" dirty="0"/>
            <a:t>Posílení role pacientů a pacientských organizací</a:t>
          </a:r>
          <a:endParaRPr lang="cs-CZ" dirty="0">
            <a:latin typeface="Founders Grotesk Light" pitchFamily="34" charset="-18"/>
          </a:endParaRPr>
        </a:p>
      </dgm:t>
    </dgm:pt>
    <dgm:pt modelId="{A186DEA8-9319-4668-BF6B-BF8A88BCFC13}" type="parTrans" cxnId="{FB63B087-02F8-41A0-AF73-48897090A245}">
      <dgm:prSet/>
      <dgm:spPr/>
      <dgm:t>
        <a:bodyPr/>
        <a:lstStyle/>
        <a:p>
          <a:endParaRPr lang="cs-CZ"/>
        </a:p>
      </dgm:t>
    </dgm:pt>
    <dgm:pt modelId="{F4B831A6-0ED9-41A3-9B83-D1C802A28941}" type="sibTrans" cxnId="{FB63B087-02F8-41A0-AF73-48897090A245}">
      <dgm:prSet/>
      <dgm:spPr/>
      <dgm:t>
        <a:bodyPr/>
        <a:lstStyle/>
        <a:p>
          <a:endParaRPr lang="cs-CZ"/>
        </a:p>
      </dgm:t>
    </dgm:pt>
    <dgm:pt modelId="{39AF6152-AFBC-4CE6-B7B6-642503EA7BB9}" type="pres">
      <dgm:prSet presAssocID="{EB001CAF-367A-4363-9B3E-9900B9ADB6DC}" presName="composite" presStyleCnt="0">
        <dgm:presLayoutVars>
          <dgm:chMax val="1"/>
          <dgm:dir/>
          <dgm:resizeHandles val="exact"/>
        </dgm:presLayoutVars>
      </dgm:prSet>
      <dgm:spPr/>
    </dgm:pt>
    <dgm:pt modelId="{E204FAEF-758A-47D9-B236-2AC30B0D0038}" type="pres">
      <dgm:prSet presAssocID="{C22F019F-2616-4BE0-832D-495A9C238336}" presName="roof" presStyleLbl="dkBgShp" presStyleIdx="0" presStyleCnt="2"/>
      <dgm:spPr/>
    </dgm:pt>
    <dgm:pt modelId="{8F7A8E83-27CA-4C8E-9EF1-9465782B9DE9}" type="pres">
      <dgm:prSet presAssocID="{C22F019F-2616-4BE0-832D-495A9C238336}" presName="pillars" presStyleCnt="0"/>
      <dgm:spPr/>
    </dgm:pt>
    <dgm:pt modelId="{ABE0950D-8DE7-4F09-9C8E-31DB6E116F19}" type="pres">
      <dgm:prSet presAssocID="{C22F019F-2616-4BE0-832D-495A9C238336}" presName="pillar1" presStyleLbl="node1" presStyleIdx="0" presStyleCnt="3">
        <dgm:presLayoutVars>
          <dgm:bulletEnabled val="1"/>
        </dgm:presLayoutVars>
      </dgm:prSet>
      <dgm:spPr/>
    </dgm:pt>
    <dgm:pt modelId="{14B72E71-D330-4EA9-8952-6CEFA4DECAEC}" type="pres">
      <dgm:prSet presAssocID="{A9EBDCFE-D9FD-4102-9FCF-E113B081885A}" presName="pillarX" presStyleLbl="node1" presStyleIdx="1" presStyleCnt="3">
        <dgm:presLayoutVars>
          <dgm:bulletEnabled val="1"/>
        </dgm:presLayoutVars>
      </dgm:prSet>
      <dgm:spPr/>
    </dgm:pt>
    <dgm:pt modelId="{30961412-3777-429A-A332-788A7ED82E9C}" type="pres">
      <dgm:prSet presAssocID="{F2DBC2A4-4143-4E8B-A866-85CC25333B66}" presName="pillarX" presStyleLbl="node1" presStyleIdx="2" presStyleCnt="3">
        <dgm:presLayoutVars>
          <dgm:bulletEnabled val="1"/>
        </dgm:presLayoutVars>
      </dgm:prSet>
      <dgm:spPr/>
    </dgm:pt>
    <dgm:pt modelId="{ABCEC926-658B-4929-8783-9B8BC878FA4F}" type="pres">
      <dgm:prSet presAssocID="{C22F019F-2616-4BE0-832D-495A9C238336}" presName="base" presStyleLbl="dkBgShp" presStyleIdx="1" presStyleCnt="2"/>
      <dgm:spPr/>
    </dgm:pt>
  </dgm:ptLst>
  <dgm:cxnLst>
    <dgm:cxn modelId="{6B0DB615-7F50-4A33-8A0C-15A7ED0280E3}" type="presOf" srcId="{C22F019F-2616-4BE0-832D-495A9C238336}" destId="{E204FAEF-758A-47D9-B236-2AC30B0D0038}" srcOrd="0" destOrd="0" presId="urn:microsoft.com/office/officeart/2005/8/layout/hList3"/>
    <dgm:cxn modelId="{FB63B087-02F8-41A0-AF73-48897090A245}" srcId="{C22F019F-2616-4BE0-832D-495A9C238336}" destId="{F2DBC2A4-4143-4E8B-A866-85CC25333B66}" srcOrd="2" destOrd="0" parTransId="{A186DEA8-9319-4668-BF6B-BF8A88BCFC13}" sibTransId="{F4B831A6-0ED9-41A3-9B83-D1C802A28941}"/>
    <dgm:cxn modelId="{60D88DB4-60D2-4EBC-958B-4A1867A581F8}" type="presOf" srcId="{F2DBC2A4-4143-4E8B-A866-85CC25333B66}" destId="{30961412-3777-429A-A332-788A7ED82E9C}" srcOrd="0" destOrd="0" presId="urn:microsoft.com/office/officeart/2005/8/layout/hList3"/>
    <dgm:cxn modelId="{6EF7F9C5-0BCA-42EB-AA66-C600F3E3A289}" srcId="{EB001CAF-367A-4363-9B3E-9900B9ADB6DC}" destId="{C22F019F-2616-4BE0-832D-495A9C238336}" srcOrd="0" destOrd="0" parTransId="{11AF76D7-C24C-4A36-B91E-FE4D49EA5624}" sibTransId="{5BF7EAC5-911C-46C7-AAD6-07733D138013}"/>
    <dgm:cxn modelId="{E7E631CC-6A83-43A0-8BBC-9821C459C2A9}" type="presOf" srcId="{EB001CAF-367A-4363-9B3E-9900B9ADB6DC}" destId="{39AF6152-AFBC-4CE6-B7B6-642503EA7BB9}" srcOrd="0" destOrd="0" presId="urn:microsoft.com/office/officeart/2005/8/layout/hList3"/>
    <dgm:cxn modelId="{961EF2E2-FA7D-4425-A78A-36DFC9EE2F0E}" type="presOf" srcId="{1A6C7A09-D81E-450C-8E32-5EA3FC858E8C}" destId="{ABE0950D-8DE7-4F09-9C8E-31DB6E116F19}" srcOrd="0" destOrd="0" presId="urn:microsoft.com/office/officeart/2005/8/layout/hList3"/>
    <dgm:cxn modelId="{670EE6E4-F02D-4A07-BA77-9FC5E72F1819}" srcId="{C22F019F-2616-4BE0-832D-495A9C238336}" destId="{A9EBDCFE-D9FD-4102-9FCF-E113B081885A}" srcOrd="1" destOrd="0" parTransId="{38DD785E-C06F-49ED-89EE-9D249B3607DB}" sibTransId="{35EA1517-BEFE-4E64-AB55-25B2877F6F6C}"/>
    <dgm:cxn modelId="{DDCFD7EA-4904-4511-97F9-E33E4C6DDD02}" type="presOf" srcId="{A9EBDCFE-D9FD-4102-9FCF-E113B081885A}" destId="{14B72E71-D330-4EA9-8952-6CEFA4DECAEC}" srcOrd="0" destOrd="0" presId="urn:microsoft.com/office/officeart/2005/8/layout/hList3"/>
    <dgm:cxn modelId="{1D62A7EE-44B7-405A-B1B5-D365529A6BF8}" srcId="{C22F019F-2616-4BE0-832D-495A9C238336}" destId="{1A6C7A09-D81E-450C-8E32-5EA3FC858E8C}" srcOrd="0" destOrd="0" parTransId="{267716B4-D69B-4951-AA3D-1D1374098D8B}" sibTransId="{EC20C7B8-5EE5-4043-B940-16A673D9B9A3}"/>
    <dgm:cxn modelId="{DC7E1820-B342-4E80-B632-4778A09E7004}" type="presParOf" srcId="{39AF6152-AFBC-4CE6-B7B6-642503EA7BB9}" destId="{E204FAEF-758A-47D9-B236-2AC30B0D0038}" srcOrd="0" destOrd="0" presId="urn:microsoft.com/office/officeart/2005/8/layout/hList3"/>
    <dgm:cxn modelId="{945102C6-B18B-4C28-8708-F17D932C2AF7}" type="presParOf" srcId="{39AF6152-AFBC-4CE6-B7B6-642503EA7BB9}" destId="{8F7A8E83-27CA-4C8E-9EF1-9465782B9DE9}" srcOrd="1" destOrd="0" presId="urn:microsoft.com/office/officeart/2005/8/layout/hList3"/>
    <dgm:cxn modelId="{BDFB1C4B-6A49-4878-A804-01B7C3ADF77D}" type="presParOf" srcId="{8F7A8E83-27CA-4C8E-9EF1-9465782B9DE9}" destId="{ABE0950D-8DE7-4F09-9C8E-31DB6E116F19}" srcOrd="0" destOrd="0" presId="urn:microsoft.com/office/officeart/2005/8/layout/hList3"/>
    <dgm:cxn modelId="{25CA86AC-E5E8-48BA-ABC1-756C7C6C1037}" type="presParOf" srcId="{8F7A8E83-27CA-4C8E-9EF1-9465782B9DE9}" destId="{14B72E71-D330-4EA9-8952-6CEFA4DECAEC}" srcOrd="1" destOrd="0" presId="urn:microsoft.com/office/officeart/2005/8/layout/hList3"/>
    <dgm:cxn modelId="{F8AE4595-8F1A-404F-B1EE-E26A2AE87129}" type="presParOf" srcId="{8F7A8E83-27CA-4C8E-9EF1-9465782B9DE9}" destId="{30961412-3777-429A-A332-788A7ED82E9C}" srcOrd="2" destOrd="0" presId="urn:microsoft.com/office/officeart/2005/8/layout/hList3"/>
    <dgm:cxn modelId="{852BB2F2-4727-4097-98FB-7B0361357897}" type="presParOf" srcId="{39AF6152-AFBC-4CE6-B7B6-642503EA7BB9}" destId="{ABCEC926-658B-4929-8783-9B8BC878FA4F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BC6C6D7-C9C0-46AB-98AD-85F01EC1322C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51FF8F54-5AB1-4792-A66E-545DFEE8E68C}">
      <dgm:prSet phldrT="[Text]"/>
      <dgm:spPr/>
      <dgm:t>
        <a:bodyPr/>
        <a:lstStyle/>
        <a:p>
          <a:r>
            <a:rPr lang="cs-CZ" dirty="0"/>
            <a:t>1x PDP</a:t>
          </a:r>
        </a:p>
      </dgm:t>
    </dgm:pt>
    <dgm:pt modelId="{422233B5-3022-48EE-A764-4684857BF339}" type="parTrans" cxnId="{147A34DF-36B2-4D14-A927-B3442513064F}">
      <dgm:prSet/>
      <dgm:spPr/>
      <dgm:t>
        <a:bodyPr/>
        <a:lstStyle/>
        <a:p>
          <a:endParaRPr lang="cs-CZ"/>
        </a:p>
      </dgm:t>
    </dgm:pt>
    <dgm:pt modelId="{562FB8EE-3A84-4E00-B09E-1890041D230C}" type="sibTrans" cxnId="{147A34DF-36B2-4D14-A927-B3442513064F}">
      <dgm:prSet/>
      <dgm:spPr/>
      <dgm:t>
        <a:bodyPr/>
        <a:lstStyle/>
        <a:p>
          <a:endParaRPr lang="cs-CZ"/>
        </a:p>
      </dgm:t>
    </dgm:pt>
    <dgm:pt modelId="{3DF0AE31-7839-4040-9113-534CFCE1DF7E}">
      <dgm:prSet phldrT="[Text]" custT="1"/>
      <dgm:spPr/>
      <dgm:t>
        <a:bodyPr/>
        <a:lstStyle/>
        <a:p>
          <a:r>
            <a:rPr lang="cs-CZ" sz="3200" dirty="0"/>
            <a:t>Předem definovaný projekt Triple P</a:t>
          </a:r>
        </a:p>
      </dgm:t>
    </dgm:pt>
    <dgm:pt modelId="{B6F8D4C2-878D-4BAC-85AB-3611ADFCB1C0}" type="parTrans" cxnId="{5B323525-2CA2-46E5-8E93-95FCB6BE38C2}">
      <dgm:prSet/>
      <dgm:spPr/>
      <dgm:t>
        <a:bodyPr/>
        <a:lstStyle/>
        <a:p>
          <a:endParaRPr lang="cs-CZ"/>
        </a:p>
      </dgm:t>
    </dgm:pt>
    <dgm:pt modelId="{D0C2539C-2350-4425-93CD-52B2D1EFC903}" type="sibTrans" cxnId="{5B323525-2CA2-46E5-8E93-95FCB6BE38C2}">
      <dgm:prSet/>
      <dgm:spPr/>
      <dgm:t>
        <a:bodyPr/>
        <a:lstStyle/>
        <a:p>
          <a:endParaRPr lang="cs-CZ"/>
        </a:p>
      </dgm:t>
    </dgm:pt>
    <dgm:pt modelId="{123CB2F6-E09D-447C-BED7-9FAC69A5EF04}">
      <dgm:prSet phldrT="[Text]"/>
      <dgm:spPr/>
      <dgm:t>
        <a:bodyPr/>
        <a:lstStyle/>
        <a:p>
          <a:r>
            <a:rPr lang="cs-CZ" dirty="0"/>
            <a:t>1x OV</a:t>
          </a:r>
        </a:p>
      </dgm:t>
    </dgm:pt>
    <dgm:pt modelId="{A32CB240-FDB7-445C-9990-20BA79D5809C}" type="parTrans" cxnId="{959576E4-96B1-4D69-B73C-D0DF832D9140}">
      <dgm:prSet/>
      <dgm:spPr/>
      <dgm:t>
        <a:bodyPr/>
        <a:lstStyle/>
        <a:p>
          <a:endParaRPr lang="cs-CZ"/>
        </a:p>
      </dgm:t>
    </dgm:pt>
    <dgm:pt modelId="{10B70E8A-9F52-400C-B5BC-580DB3018855}" type="sibTrans" cxnId="{959576E4-96B1-4D69-B73C-D0DF832D9140}">
      <dgm:prSet/>
      <dgm:spPr/>
      <dgm:t>
        <a:bodyPr/>
        <a:lstStyle/>
        <a:p>
          <a:endParaRPr lang="cs-CZ"/>
        </a:p>
      </dgm:t>
    </dgm:pt>
    <dgm:pt modelId="{6665C434-39C4-486B-94FC-FF5BC3AE61BC}">
      <dgm:prSet phldrT="[Text]" custT="1"/>
      <dgm:spPr/>
      <dgm:t>
        <a:bodyPr/>
        <a:lstStyle/>
        <a:p>
          <a:r>
            <a:rPr lang="cs-CZ" sz="3200" dirty="0"/>
            <a:t>Otevřená výzva pro velké projekty</a:t>
          </a:r>
        </a:p>
      </dgm:t>
    </dgm:pt>
    <dgm:pt modelId="{65DF6E05-EFD3-4A90-ABA7-3523FE7EBC75}" type="parTrans" cxnId="{FC6F2056-9D93-4A9A-94A2-BEE13EFC28DF}">
      <dgm:prSet/>
      <dgm:spPr/>
      <dgm:t>
        <a:bodyPr/>
        <a:lstStyle/>
        <a:p>
          <a:endParaRPr lang="cs-CZ"/>
        </a:p>
      </dgm:t>
    </dgm:pt>
    <dgm:pt modelId="{63C7D32D-D0A5-4DCF-8B5F-BC2EC39F3689}" type="sibTrans" cxnId="{FC6F2056-9D93-4A9A-94A2-BEE13EFC28DF}">
      <dgm:prSet/>
      <dgm:spPr/>
      <dgm:t>
        <a:bodyPr/>
        <a:lstStyle/>
        <a:p>
          <a:endParaRPr lang="cs-CZ"/>
        </a:p>
      </dgm:t>
    </dgm:pt>
    <dgm:pt modelId="{113EFA48-D7E9-4E83-B09A-44F5FEF24872}">
      <dgm:prSet phldrT="[Text]" custT="1"/>
      <dgm:spPr/>
      <dgm:t>
        <a:bodyPr/>
        <a:lstStyle/>
        <a:p>
          <a:r>
            <a:rPr lang="cs-CZ" sz="3200" dirty="0"/>
            <a:t>Určená pro zdravotnické a vzdělávací organizace</a:t>
          </a:r>
        </a:p>
      </dgm:t>
    </dgm:pt>
    <dgm:pt modelId="{92779B95-B984-4655-88A1-01E89086ABED}" type="parTrans" cxnId="{E877F320-E5C0-403F-AF74-F0555767F69E}">
      <dgm:prSet/>
      <dgm:spPr/>
      <dgm:t>
        <a:bodyPr/>
        <a:lstStyle/>
        <a:p>
          <a:endParaRPr lang="cs-CZ"/>
        </a:p>
      </dgm:t>
    </dgm:pt>
    <dgm:pt modelId="{8A177E71-5D9E-4F12-B6FE-8BD9CD258933}" type="sibTrans" cxnId="{E877F320-E5C0-403F-AF74-F0555767F69E}">
      <dgm:prSet/>
      <dgm:spPr/>
      <dgm:t>
        <a:bodyPr/>
        <a:lstStyle/>
        <a:p>
          <a:endParaRPr lang="cs-CZ"/>
        </a:p>
      </dgm:t>
    </dgm:pt>
    <dgm:pt modelId="{13DED0D9-A490-4D76-A712-2CF2A4F23E6B}">
      <dgm:prSet phldrT="[Text]"/>
      <dgm:spPr/>
      <dgm:t>
        <a:bodyPr/>
        <a:lstStyle/>
        <a:p>
          <a:r>
            <a:rPr lang="cs-CZ" dirty="0"/>
            <a:t>1X MGS</a:t>
          </a:r>
        </a:p>
      </dgm:t>
    </dgm:pt>
    <dgm:pt modelId="{2405C7F8-F327-4A4C-A68B-835658955EA0}" type="parTrans" cxnId="{EC414499-C542-41D7-8CC4-963D29119A30}">
      <dgm:prSet/>
      <dgm:spPr/>
      <dgm:t>
        <a:bodyPr/>
        <a:lstStyle/>
        <a:p>
          <a:endParaRPr lang="cs-CZ"/>
        </a:p>
      </dgm:t>
    </dgm:pt>
    <dgm:pt modelId="{02026853-30F2-49B4-8C14-62CDDBE4906A}" type="sibTrans" cxnId="{EC414499-C542-41D7-8CC4-963D29119A30}">
      <dgm:prSet/>
      <dgm:spPr/>
      <dgm:t>
        <a:bodyPr/>
        <a:lstStyle/>
        <a:p>
          <a:endParaRPr lang="cs-CZ"/>
        </a:p>
      </dgm:t>
    </dgm:pt>
    <dgm:pt modelId="{1B19C55A-9EBE-4BFC-ABD2-24D189BBEDB5}">
      <dgm:prSet phldrT="[Text]" custT="1"/>
      <dgm:spPr/>
      <dgm:t>
        <a:bodyPr/>
        <a:lstStyle/>
        <a:p>
          <a:r>
            <a:rPr lang="cs-CZ" sz="3200" dirty="0"/>
            <a:t>Otevřená výzva pro malé projekty</a:t>
          </a:r>
        </a:p>
      </dgm:t>
    </dgm:pt>
    <dgm:pt modelId="{A4106938-7747-4098-AD08-F1C00782F39E}" type="parTrans" cxnId="{3A04FC35-9927-474C-801A-8D966EFA13C1}">
      <dgm:prSet/>
      <dgm:spPr/>
      <dgm:t>
        <a:bodyPr/>
        <a:lstStyle/>
        <a:p>
          <a:endParaRPr lang="cs-CZ"/>
        </a:p>
      </dgm:t>
    </dgm:pt>
    <dgm:pt modelId="{FEF3AC23-EADB-4450-B8D0-4242D753ECE7}" type="sibTrans" cxnId="{3A04FC35-9927-474C-801A-8D966EFA13C1}">
      <dgm:prSet/>
      <dgm:spPr/>
      <dgm:t>
        <a:bodyPr/>
        <a:lstStyle/>
        <a:p>
          <a:endParaRPr lang="cs-CZ"/>
        </a:p>
      </dgm:t>
    </dgm:pt>
    <dgm:pt modelId="{B220E04D-AAB2-4065-9346-62D713C44B8B}">
      <dgm:prSet phldrT="[Text]" custT="1"/>
      <dgm:spPr/>
      <dgm:t>
        <a:bodyPr/>
        <a:lstStyle/>
        <a:p>
          <a:r>
            <a:rPr lang="cs-CZ" sz="3200" dirty="0"/>
            <a:t>Určená pro neziskové organizace</a:t>
          </a:r>
        </a:p>
      </dgm:t>
    </dgm:pt>
    <dgm:pt modelId="{100A6D2B-5F1E-41F9-9650-AE9435621231}" type="parTrans" cxnId="{F520776C-F9B2-42CE-A5F2-F841807D42E4}">
      <dgm:prSet/>
      <dgm:spPr/>
      <dgm:t>
        <a:bodyPr/>
        <a:lstStyle/>
        <a:p>
          <a:endParaRPr lang="cs-CZ"/>
        </a:p>
      </dgm:t>
    </dgm:pt>
    <dgm:pt modelId="{26F25FF2-F4C8-4911-A25C-77E0F110BA75}" type="sibTrans" cxnId="{F520776C-F9B2-42CE-A5F2-F841807D42E4}">
      <dgm:prSet/>
      <dgm:spPr/>
      <dgm:t>
        <a:bodyPr/>
        <a:lstStyle/>
        <a:p>
          <a:endParaRPr lang="cs-CZ"/>
        </a:p>
      </dgm:t>
    </dgm:pt>
    <dgm:pt modelId="{6A416C7E-6635-47A5-BC6B-F07D283EB098}">
      <dgm:prSet phldrT="[Text]" custT="1"/>
      <dgm:spPr/>
      <dgm:t>
        <a:bodyPr/>
        <a:lstStyle/>
        <a:p>
          <a:r>
            <a:rPr lang="cs-CZ" sz="3200" dirty="0"/>
            <a:t>Ministerstvo zdravotnictví</a:t>
          </a:r>
        </a:p>
      </dgm:t>
    </dgm:pt>
    <dgm:pt modelId="{E643ABAB-0285-4778-B1E4-A37AE0BBF23D}" type="parTrans" cxnId="{38BE80D3-5BC4-46E0-B061-50CED13EE8C4}">
      <dgm:prSet/>
      <dgm:spPr/>
      <dgm:t>
        <a:bodyPr/>
        <a:lstStyle/>
        <a:p>
          <a:endParaRPr lang="cs-CZ"/>
        </a:p>
      </dgm:t>
    </dgm:pt>
    <dgm:pt modelId="{410FDECC-80E2-4D94-96A3-F63AE8F5B464}" type="sibTrans" cxnId="{38BE80D3-5BC4-46E0-B061-50CED13EE8C4}">
      <dgm:prSet/>
      <dgm:spPr/>
      <dgm:t>
        <a:bodyPr/>
        <a:lstStyle/>
        <a:p>
          <a:endParaRPr lang="cs-CZ"/>
        </a:p>
      </dgm:t>
    </dgm:pt>
    <dgm:pt modelId="{39018546-4BCE-4A62-8B0F-629B34442604}" type="pres">
      <dgm:prSet presAssocID="{EBC6C6D7-C9C0-46AB-98AD-85F01EC1322C}" presName="linearFlow" presStyleCnt="0">
        <dgm:presLayoutVars>
          <dgm:dir/>
          <dgm:animLvl val="lvl"/>
          <dgm:resizeHandles val="exact"/>
        </dgm:presLayoutVars>
      </dgm:prSet>
      <dgm:spPr/>
    </dgm:pt>
    <dgm:pt modelId="{767643CA-7E3C-4168-B1DE-501289B8BA2B}" type="pres">
      <dgm:prSet presAssocID="{51FF8F54-5AB1-4792-A66E-545DFEE8E68C}" presName="composite" presStyleCnt="0"/>
      <dgm:spPr/>
    </dgm:pt>
    <dgm:pt modelId="{4632FB7D-D182-42CD-BF14-7C68F42629D7}" type="pres">
      <dgm:prSet presAssocID="{51FF8F54-5AB1-4792-A66E-545DFEE8E68C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B66159A0-3880-460E-B5A3-68357E486C25}" type="pres">
      <dgm:prSet presAssocID="{51FF8F54-5AB1-4792-A66E-545DFEE8E68C}" presName="descendantText" presStyleLbl="alignAcc1" presStyleIdx="0" presStyleCnt="3">
        <dgm:presLayoutVars>
          <dgm:bulletEnabled val="1"/>
        </dgm:presLayoutVars>
      </dgm:prSet>
      <dgm:spPr/>
    </dgm:pt>
    <dgm:pt modelId="{F451CEE3-4D77-4246-88CB-38ABDA903D91}" type="pres">
      <dgm:prSet presAssocID="{562FB8EE-3A84-4E00-B09E-1890041D230C}" presName="sp" presStyleCnt="0"/>
      <dgm:spPr/>
    </dgm:pt>
    <dgm:pt modelId="{96853CAC-3B5A-4169-A423-AA437C506E6C}" type="pres">
      <dgm:prSet presAssocID="{123CB2F6-E09D-447C-BED7-9FAC69A5EF04}" presName="composite" presStyleCnt="0"/>
      <dgm:spPr/>
    </dgm:pt>
    <dgm:pt modelId="{234C9F7F-67DF-40C8-B3BA-4F2D1496BF72}" type="pres">
      <dgm:prSet presAssocID="{123CB2F6-E09D-447C-BED7-9FAC69A5EF04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E79F2312-F041-4EF6-9EB3-36978D6C3807}" type="pres">
      <dgm:prSet presAssocID="{123CB2F6-E09D-447C-BED7-9FAC69A5EF04}" presName="descendantText" presStyleLbl="alignAcc1" presStyleIdx="1" presStyleCnt="3" custLinFactNeighborX="388" custLinFactNeighborY="3176">
        <dgm:presLayoutVars>
          <dgm:bulletEnabled val="1"/>
        </dgm:presLayoutVars>
      </dgm:prSet>
      <dgm:spPr/>
    </dgm:pt>
    <dgm:pt modelId="{DE1BF3E3-02DB-4239-BA95-928E23EB87FF}" type="pres">
      <dgm:prSet presAssocID="{10B70E8A-9F52-400C-B5BC-580DB3018855}" presName="sp" presStyleCnt="0"/>
      <dgm:spPr/>
    </dgm:pt>
    <dgm:pt modelId="{3793FF98-72B6-413D-B12D-3F05E4A3765A}" type="pres">
      <dgm:prSet presAssocID="{13DED0D9-A490-4D76-A712-2CF2A4F23E6B}" presName="composite" presStyleCnt="0"/>
      <dgm:spPr/>
    </dgm:pt>
    <dgm:pt modelId="{A2A93491-075D-4805-A3BF-D302EAC8DE68}" type="pres">
      <dgm:prSet presAssocID="{13DED0D9-A490-4D76-A712-2CF2A4F23E6B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046A699B-9A24-43CC-B62F-EA9822B14B6C}" type="pres">
      <dgm:prSet presAssocID="{13DED0D9-A490-4D76-A712-2CF2A4F23E6B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E96A9215-9644-4605-B485-E013106D0283}" type="presOf" srcId="{51FF8F54-5AB1-4792-A66E-545DFEE8E68C}" destId="{4632FB7D-D182-42CD-BF14-7C68F42629D7}" srcOrd="0" destOrd="0" presId="urn:microsoft.com/office/officeart/2005/8/layout/chevron2"/>
    <dgm:cxn modelId="{15F19C20-0B8F-46DF-9655-B5D62F9BEDC1}" type="presOf" srcId="{B220E04D-AAB2-4065-9346-62D713C44B8B}" destId="{046A699B-9A24-43CC-B62F-EA9822B14B6C}" srcOrd="0" destOrd="1" presId="urn:microsoft.com/office/officeart/2005/8/layout/chevron2"/>
    <dgm:cxn modelId="{E877F320-E5C0-403F-AF74-F0555767F69E}" srcId="{123CB2F6-E09D-447C-BED7-9FAC69A5EF04}" destId="{113EFA48-D7E9-4E83-B09A-44F5FEF24872}" srcOrd="1" destOrd="0" parTransId="{92779B95-B984-4655-88A1-01E89086ABED}" sibTransId="{8A177E71-5D9E-4F12-B6FE-8BD9CD258933}"/>
    <dgm:cxn modelId="{5B323525-2CA2-46E5-8E93-95FCB6BE38C2}" srcId="{51FF8F54-5AB1-4792-A66E-545DFEE8E68C}" destId="{3DF0AE31-7839-4040-9113-534CFCE1DF7E}" srcOrd="0" destOrd="0" parTransId="{B6F8D4C2-878D-4BAC-85AB-3611ADFCB1C0}" sibTransId="{D0C2539C-2350-4425-93CD-52B2D1EFC903}"/>
    <dgm:cxn modelId="{3A04FC35-9927-474C-801A-8D966EFA13C1}" srcId="{13DED0D9-A490-4D76-A712-2CF2A4F23E6B}" destId="{1B19C55A-9EBE-4BFC-ABD2-24D189BBEDB5}" srcOrd="0" destOrd="0" parTransId="{A4106938-7747-4098-AD08-F1C00782F39E}" sibTransId="{FEF3AC23-EADB-4450-B8D0-4242D753ECE7}"/>
    <dgm:cxn modelId="{446C6138-C3A3-4571-8FCC-197ED9E28F2C}" type="presOf" srcId="{3DF0AE31-7839-4040-9113-534CFCE1DF7E}" destId="{B66159A0-3880-460E-B5A3-68357E486C25}" srcOrd="0" destOrd="0" presId="urn:microsoft.com/office/officeart/2005/8/layout/chevron2"/>
    <dgm:cxn modelId="{4D88065E-7DC4-4210-8570-25649FB0C9E6}" type="presOf" srcId="{113EFA48-D7E9-4E83-B09A-44F5FEF24872}" destId="{E79F2312-F041-4EF6-9EB3-36978D6C3807}" srcOrd="0" destOrd="1" presId="urn:microsoft.com/office/officeart/2005/8/layout/chevron2"/>
    <dgm:cxn modelId="{F520776C-F9B2-42CE-A5F2-F841807D42E4}" srcId="{13DED0D9-A490-4D76-A712-2CF2A4F23E6B}" destId="{B220E04D-AAB2-4065-9346-62D713C44B8B}" srcOrd="1" destOrd="0" parTransId="{100A6D2B-5F1E-41F9-9650-AE9435621231}" sibTransId="{26F25FF2-F4C8-4911-A25C-77E0F110BA75}"/>
    <dgm:cxn modelId="{FC6F2056-9D93-4A9A-94A2-BEE13EFC28DF}" srcId="{123CB2F6-E09D-447C-BED7-9FAC69A5EF04}" destId="{6665C434-39C4-486B-94FC-FF5BC3AE61BC}" srcOrd="0" destOrd="0" parTransId="{65DF6E05-EFD3-4A90-ABA7-3523FE7EBC75}" sibTransId="{63C7D32D-D0A5-4DCF-8B5F-BC2EC39F3689}"/>
    <dgm:cxn modelId="{EC414499-C542-41D7-8CC4-963D29119A30}" srcId="{EBC6C6D7-C9C0-46AB-98AD-85F01EC1322C}" destId="{13DED0D9-A490-4D76-A712-2CF2A4F23E6B}" srcOrd="2" destOrd="0" parTransId="{2405C7F8-F327-4A4C-A68B-835658955EA0}" sibTransId="{02026853-30F2-49B4-8C14-62CDDBE4906A}"/>
    <dgm:cxn modelId="{70B9CDAF-8CE2-403A-BA77-FECEBDA4547C}" type="presOf" srcId="{6665C434-39C4-486B-94FC-FF5BC3AE61BC}" destId="{E79F2312-F041-4EF6-9EB3-36978D6C3807}" srcOrd="0" destOrd="0" presId="urn:microsoft.com/office/officeart/2005/8/layout/chevron2"/>
    <dgm:cxn modelId="{FAE31EB4-D742-440E-ABCF-25A3E385A171}" type="presOf" srcId="{123CB2F6-E09D-447C-BED7-9FAC69A5EF04}" destId="{234C9F7F-67DF-40C8-B3BA-4F2D1496BF72}" srcOrd="0" destOrd="0" presId="urn:microsoft.com/office/officeart/2005/8/layout/chevron2"/>
    <dgm:cxn modelId="{583624B4-7082-4549-AFCE-C81CB2A63686}" type="presOf" srcId="{13DED0D9-A490-4D76-A712-2CF2A4F23E6B}" destId="{A2A93491-075D-4805-A3BF-D302EAC8DE68}" srcOrd="0" destOrd="0" presId="urn:microsoft.com/office/officeart/2005/8/layout/chevron2"/>
    <dgm:cxn modelId="{BF5FC3D1-D942-4C89-82D4-014CB171EDF6}" type="presOf" srcId="{6A416C7E-6635-47A5-BC6B-F07D283EB098}" destId="{B66159A0-3880-460E-B5A3-68357E486C25}" srcOrd="0" destOrd="1" presId="urn:microsoft.com/office/officeart/2005/8/layout/chevron2"/>
    <dgm:cxn modelId="{38BE80D3-5BC4-46E0-B061-50CED13EE8C4}" srcId="{51FF8F54-5AB1-4792-A66E-545DFEE8E68C}" destId="{6A416C7E-6635-47A5-BC6B-F07D283EB098}" srcOrd="1" destOrd="0" parTransId="{E643ABAB-0285-4778-B1E4-A37AE0BBF23D}" sibTransId="{410FDECC-80E2-4D94-96A3-F63AE8F5B464}"/>
    <dgm:cxn modelId="{147A34DF-36B2-4D14-A927-B3442513064F}" srcId="{EBC6C6D7-C9C0-46AB-98AD-85F01EC1322C}" destId="{51FF8F54-5AB1-4792-A66E-545DFEE8E68C}" srcOrd="0" destOrd="0" parTransId="{422233B5-3022-48EE-A764-4684857BF339}" sibTransId="{562FB8EE-3A84-4E00-B09E-1890041D230C}"/>
    <dgm:cxn modelId="{959576E4-96B1-4D69-B73C-D0DF832D9140}" srcId="{EBC6C6D7-C9C0-46AB-98AD-85F01EC1322C}" destId="{123CB2F6-E09D-447C-BED7-9FAC69A5EF04}" srcOrd="1" destOrd="0" parTransId="{A32CB240-FDB7-445C-9990-20BA79D5809C}" sibTransId="{10B70E8A-9F52-400C-B5BC-580DB3018855}"/>
    <dgm:cxn modelId="{FD030DF8-FCE0-460E-AEB1-A5835CB66552}" type="presOf" srcId="{1B19C55A-9EBE-4BFC-ABD2-24D189BBEDB5}" destId="{046A699B-9A24-43CC-B62F-EA9822B14B6C}" srcOrd="0" destOrd="0" presId="urn:microsoft.com/office/officeart/2005/8/layout/chevron2"/>
    <dgm:cxn modelId="{AC3EACFB-9FB4-49E3-AE42-2D4FC13815B5}" type="presOf" srcId="{EBC6C6D7-C9C0-46AB-98AD-85F01EC1322C}" destId="{39018546-4BCE-4A62-8B0F-629B34442604}" srcOrd="0" destOrd="0" presId="urn:microsoft.com/office/officeart/2005/8/layout/chevron2"/>
    <dgm:cxn modelId="{7535C5A3-7B1D-40EF-B158-87D85D34CD81}" type="presParOf" srcId="{39018546-4BCE-4A62-8B0F-629B34442604}" destId="{767643CA-7E3C-4168-B1DE-501289B8BA2B}" srcOrd="0" destOrd="0" presId="urn:microsoft.com/office/officeart/2005/8/layout/chevron2"/>
    <dgm:cxn modelId="{20A10A5B-AA9D-47CA-AB01-00723556205A}" type="presParOf" srcId="{767643CA-7E3C-4168-B1DE-501289B8BA2B}" destId="{4632FB7D-D182-42CD-BF14-7C68F42629D7}" srcOrd="0" destOrd="0" presId="urn:microsoft.com/office/officeart/2005/8/layout/chevron2"/>
    <dgm:cxn modelId="{DEBB92A6-88A2-4BC6-858D-3C14C11BB157}" type="presParOf" srcId="{767643CA-7E3C-4168-B1DE-501289B8BA2B}" destId="{B66159A0-3880-460E-B5A3-68357E486C25}" srcOrd="1" destOrd="0" presId="urn:microsoft.com/office/officeart/2005/8/layout/chevron2"/>
    <dgm:cxn modelId="{F6F47FBE-70AA-486B-B096-C9FE375EAAAC}" type="presParOf" srcId="{39018546-4BCE-4A62-8B0F-629B34442604}" destId="{F451CEE3-4D77-4246-88CB-38ABDA903D91}" srcOrd="1" destOrd="0" presId="urn:microsoft.com/office/officeart/2005/8/layout/chevron2"/>
    <dgm:cxn modelId="{2C9BDF7E-3E40-458D-831E-DC8CA62BAFF8}" type="presParOf" srcId="{39018546-4BCE-4A62-8B0F-629B34442604}" destId="{96853CAC-3B5A-4169-A423-AA437C506E6C}" srcOrd="2" destOrd="0" presId="urn:microsoft.com/office/officeart/2005/8/layout/chevron2"/>
    <dgm:cxn modelId="{69E6A757-2C10-47CF-A56C-DD1FBF5341D0}" type="presParOf" srcId="{96853CAC-3B5A-4169-A423-AA437C506E6C}" destId="{234C9F7F-67DF-40C8-B3BA-4F2D1496BF72}" srcOrd="0" destOrd="0" presId="urn:microsoft.com/office/officeart/2005/8/layout/chevron2"/>
    <dgm:cxn modelId="{D9DCB5B6-8686-45DE-801C-E52EE08E6DAC}" type="presParOf" srcId="{96853CAC-3B5A-4169-A423-AA437C506E6C}" destId="{E79F2312-F041-4EF6-9EB3-36978D6C3807}" srcOrd="1" destOrd="0" presId="urn:microsoft.com/office/officeart/2005/8/layout/chevron2"/>
    <dgm:cxn modelId="{FDAE2888-917F-4447-AB97-D23FD73E591D}" type="presParOf" srcId="{39018546-4BCE-4A62-8B0F-629B34442604}" destId="{DE1BF3E3-02DB-4239-BA95-928E23EB87FF}" srcOrd="3" destOrd="0" presId="urn:microsoft.com/office/officeart/2005/8/layout/chevron2"/>
    <dgm:cxn modelId="{C0BBB9FE-4F96-4AEE-AE33-A6267B90AB9F}" type="presParOf" srcId="{39018546-4BCE-4A62-8B0F-629B34442604}" destId="{3793FF98-72B6-413D-B12D-3F05E4A3765A}" srcOrd="4" destOrd="0" presId="urn:microsoft.com/office/officeart/2005/8/layout/chevron2"/>
    <dgm:cxn modelId="{D0932940-B867-406C-B2F8-11D14BF772BE}" type="presParOf" srcId="{3793FF98-72B6-413D-B12D-3F05E4A3765A}" destId="{A2A93491-075D-4805-A3BF-D302EAC8DE68}" srcOrd="0" destOrd="0" presId="urn:microsoft.com/office/officeart/2005/8/layout/chevron2"/>
    <dgm:cxn modelId="{416AAAAB-60E9-4621-8C3E-23C41AEA4F45}" type="presParOf" srcId="{3793FF98-72B6-413D-B12D-3F05E4A3765A}" destId="{046A699B-9A24-43CC-B62F-EA9822B14B6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BC6C6D7-C9C0-46AB-98AD-85F01EC1322C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51FF8F54-5AB1-4792-A66E-545DFEE8E68C}">
      <dgm:prSet phldrT="[Text]"/>
      <dgm:spPr/>
      <dgm:t>
        <a:bodyPr/>
        <a:lstStyle/>
        <a:p>
          <a:r>
            <a:rPr lang="cs-CZ" dirty="0"/>
            <a:t>1x PDP</a:t>
          </a:r>
        </a:p>
      </dgm:t>
    </dgm:pt>
    <dgm:pt modelId="{422233B5-3022-48EE-A764-4684857BF339}" type="parTrans" cxnId="{147A34DF-36B2-4D14-A927-B3442513064F}">
      <dgm:prSet/>
      <dgm:spPr/>
      <dgm:t>
        <a:bodyPr/>
        <a:lstStyle/>
        <a:p>
          <a:endParaRPr lang="cs-CZ"/>
        </a:p>
      </dgm:t>
    </dgm:pt>
    <dgm:pt modelId="{562FB8EE-3A84-4E00-B09E-1890041D230C}" type="sibTrans" cxnId="{147A34DF-36B2-4D14-A927-B3442513064F}">
      <dgm:prSet/>
      <dgm:spPr/>
      <dgm:t>
        <a:bodyPr/>
        <a:lstStyle/>
        <a:p>
          <a:endParaRPr lang="cs-CZ"/>
        </a:p>
      </dgm:t>
    </dgm:pt>
    <dgm:pt modelId="{3DF0AE31-7839-4040-9113-534CFCE1DF7E}">
      <dgm:prSet phldrT="[Text]" custT="1"/>
      <dgm:spPr/>
      <dgm:t>
        <a:bodyPr/>
        <a:lstStyle/>
        <a:p>
          <a:r>
            <a:rPr lang="cs-CZ" sz="3200" dirty="0"/>
            <a:t>Předem definovaný projekt „Prevence antibiotické resistence“</a:t>
          </a:r>
        </a:p>
      </dgm:t>
    </dgm:pt>
    <dgm:pt modelId="{B6F8D4C2-878D-4BAC-85AB-3611ADFCB1C0}" type="parTrans" cxnId="{5B323525-2CA2-46E5-8E93-95FCB6BE38C2}">
      <dgm:prSet/>
      <dgm:spPr/>
      <dgm:t>
        <a:bodyPr/>
        <a:lstStyle/>
        <a:p>
          <a:endParaRPr lang="cs-CZ"/>
        </a:p>
      </dgm:t>
    </dgm:pt>
    <dgm:pt modelId="{D0C2539C-2350-4425-93CD-52B2D1EFC903}" type="sibTrans" cxnId="{5B323525-2CA2-46E5-8E93-95FCB6BE38C2}">
      <dgm:prSet/>
      <dgm:spPr/>
      <dgm:t>
        <a:bodyPr/>
        <a:lstStyle/>
        <a:p>
          <a:endParaRPr lang="cs-CZ"/>
        </a:p>
      </dgm:t>
    </dgm:pt>
    <dgm:pt modelId="{123CB2F6-E09D-447C-BED7-9FAC69A5EF04}">
      <dgm:prSet phldrT="[Text]"/>
      <dgm:spPr/>
      <dgm:t>
        <a:bodyPr/>
        <a:lstStyle/>
        <a:p>
          <a:r>
            <a:rPr lang="cs-CZ" dirty="0"/>
            <a:t>1x OV</a:t>
          </a:r>
        </a:p>
      </dgm:t>
    </dgm:pt>
    <dgm:pt modelId="{A32CB240-FDB7-445C-9990-20BA79D5809C}" type="parTrans" cxnId="{959576E4-96B1-4D69-B73C-D0DF832D9140}">
      <dgm:prSet/>
      <dgm:spPr/>
      <dgm:t>
        <a:bodyPr/>
        <a:lstStyle/>
        <a:p>
          <a:endParaRPr lang="cs-CZ"/>
        </a:p>
      </dgm:t>
    </dgm:pt>
    <dgm:pt modelId="{10B70E8A-9F52-400C-B5BC-580DB3018855}" type="sibTrans" cxnId="{959576E4-96B1-4D69-B73C-D0DF832D9140}">
      <dgm:prSet/>
      <dgm:spPr/>
      <dgm:t>
        <a:bodyPr/>
        <a:lstStyle/>
        <a:p>
          <a:endParaRPr lang="cs-CZ"/>
        </a:p>
      </dgm:t>
    </dgm:pt>
    <dgm:pt modelId="{6665C434-39C4-486B-94FC-FF5BC3AE61BC}">
      <dgm:prSet phldrT="[Text]" custT="1"/>
      <dgm:spPr/>
      <dgm:t>
        <a:bodyPr/>
        <a:lstStyle/>
        <a:p>
          <a:r>
            <a:rPr lang="cs-CZ" sz="3200" dirty="0"/>
            <a:t>Otevřená výzva pro velké projekty</a:t>
          </a:r>
        </a:p>
      </dgm:t>
    </dgm:pt>
    <dgm:pt modelId="{65DF6E05-EFD3-4A90-ABA7-3523FE7EBC75}" type="parTrans" cxnId="{FC6F2056-9D93-4A9A-94A2-BEE13EFC28DF}">
      <dgm:prSet/>
      <dgm:spPr/>
      <dgm:t>
        <a:bodyPr/>
        <a:lstStyle/>
        <a:p>
          <a:endParaRPr lang="cs-CZ"/>
        </a:p>
      </dgm:t>
    </dgm:pt>
    <dgm:pt modelId="{63C7D32D-D0A5-4DCF-8B5F-BC2EC39F3689}" type="sibTrans" cxnId="{FC6F2056-9D93-4A9A-94A2-BEE13EFC28DF}">
      <dgm:prSet/>
      <dgm:spPr/>
      <dgm:t>
        <a:bodyPr/>
        <a:lstStyle/>
        <a:p>
          <a:endParaRPr lang="cs-CZ"/>
        </a:p>
      </dgm:t>
    </dgm:pt>
    <dgm:pt modelId="{113EFA48-D7E9-4E83-B09A-44F5FEF24872}">
      <dgm:prSet phldrT="[Text]" custT="1"/>
      <dgm:spPr/>
      <dgm:t>
        <a:bodyPr/>
        <a:lstStyle/>
        <a:p>
          <a:r>
            <a:rPr lang="cs-CZ" sz="3200" dirty="0"/>
            <a:t>Určená pro zdravotnické instituce</a:t>
          </a:r>
        </a:p>
      </dgm:t>
    </dgm:pt>
    <dgm:pt modelId="{92779B95-B984-4655-88A1-01E89086ABED}" type="parTrans" cxnId="{E877F320-E5C0-403F-AF74-F0555767F69E}">
      <dgm:prSet/>
      <dgm:spPr/>
      <dgm:t>
        <a:bodyPr/>
        <a:lstStyle/>
        <a:p>
          <a:endParaRPr lang="cs-CZ"/>
        </a:p>
      </dgm:t>
    </dgm:pt>
    <dgm:pt modelId="{8A177E71-5D9E-4F12-B6FE-8BD9CD258933}" type="sibTrans" cxnId="{E877F320-E5C0-403F-AF74-F0555767F69E}">
      <dgm:prSet/>
      <dgm:spPr/>
      <dgm:t>
        <a:bodyPr/>
        <a:lstStyle/>
        <a:p>
          <a:endParaRPr lang="cs-CZ"/>
        </a:p>
      </dgm:t>
    </dgm:pt>
    <dgm:pt modelId="{13DED0D9-A490-4D76-A712-2CF2A4F23E6B}">
      <dgm:prSet phldrT="[Text]"/>
      <dgm:spPr/>
      <dgm:t>
        <a:bodyPr/>
        <a:lstStyle/>
        <a:p>
          <a:r>
            <a:rPr lang="cs-CZ" dirty="0"/>
            <a:t>1X MGS</a:t>
          </a:r>
        </a:p>
      </dgm:t>
    </dgm:pt>
    <dgm:pt modelId="{2405C7F8-F327-4A4C-A68B-835658955EA0}" type="parTrans" cxnId="{EC414499-C542-41D7-8CC4-963D29119A30}">
      <dgm:prSet/>
      <dgm:spPr/>
      <dgm:t>
        <a:bodyPr/>
        <a:lstStyle/>
        <a:p>
          <a:endParaRPr lang="cs-CZ"/>
        </a:p>
      </dgm:t>
    </dgm:pt>
    <dgm:pt modelId="{02026853-30F2-49B4-8C14-62CDDBE4906A}" type="sibTrans" cxnId="{EC414499-C542-41D7-8CC4-963D29119A30}">
      <dgm:prSet/>
      <dgm:spPr/>
      <dgm:t>
        <a:bodyPr/>
        <a:lstStyle/>
        <a:p>
          <a:endParaRPr lang="cs-CZ"/>
        </a:p>
      </dgm:t>
    </dgm:pt>
    <dgm:pt modelId="{1B19C55A-9EBE-4BFC-ABD2-24D189BBEDB5}">
      <dgm:prSet phldrT="[Text]" custT="1"/>
      <dgm:spPr/>
      <dgm:t>
        <a:bodyPr/>
        <a:lstStyle/>
        <a:p>
          <a:r>
            <a:rPr lang="cs-CZ" sz="3200" dirty="0"/>
            <a:t>Otevřená výzva pro malé projekty</a:t>
          </a:r>
        </a:p>
      </dgm:t>
    </dgm:pt>
    <dgm:pt modelId="{A4106938-7747-4098-AD08-F1C00782F39E}" type="parTrans" cxnId="{3A04FC35-9927-474C-801A-8D966EFA13C1}">
      <dgm:prSet/>
      <dgm:spPr/>
      <dgm:t>
        <a:bodyPr/>
        <a:lstStyle/>
        <a:p>
          <a:endParaRPr lang="cs-CZ"/>
        </a:p>
      </dgm:t>
    </dgm:pt>
    <dgm:pt modelId="{FEF3AC23-EADB-4450-B8D0-4242D753ECE7}" type="sibTrans" cxnId="{3A04FC35-9927-474C-801A-8D966EFA13C1}">
      <dgm:prSet/>
      <dgm:spPr/>
      <dgm:t>
        <a:bodyPr/>
        <a:lstStyle/>
        <a:p>
          <a:endParaRPr lang="cs-CZ"/>
        </a:p>
      </dgm:t>
    </dgm:pt>
    <dgm:pt modelId="{B220E04D-AAB2-4065-9346-62D713C44B8B}">
      <dgm:prSet phldrT="[Text]" custT="1"/>
      <dgm:spPr/>
      <dgm:t>
        <a:bodyPr/>
        <a:lstStyle/>
        <a:p>
          <a:r>
            <a:rPr lang="cs-CZ" sz="3200" dirty="0"/>
            <a:t>Určená pro neziskové organizace působící v oblasti demence</a:t>
          </a:r>
        </a:p>
      </dgm:t>
    </dgm:pt>
    <dgm:pt modelId="{100A6D2B-5F1E-41F9-9650-AE9435621231}" type="parTrans" cxnId="{F520776C-F9B2-42CE-A5F2-F841807D42E4}">
      <dgm:prSet/>
      <dgm:spPr/>
      <dgm:t>
        <a:bodyPr/>
        <a:lstStyle/>
        <a:p>
          <a:endParaRPr lang="cs-CZ"/>
        </a:p>
      </dgm:t>
    </dgm:pt>
    <dgm:pt modelId="{26F25FF2-F4C8-4911-A25C-77E0F110BA75}" type="sibTrans" cxnId="{F520776C-F9B2-42CE-A5F2-F841807D42E4}">
      <dgm:prSet/>
      <dgm:spPr/>
      <dgm:t>
        <a:bodyPr/>
        <a:lstStyle/>
        <a:p>
          <a:endParaRPr lang="cs-CZ"/>
        </a:p>
      </dgm:t>
    </dgm:pt>
    <dgm:pt modelId="{6A416C7E-6635-47A5-BC6B-F07D283EB098}">
      <dgm:prSet phldrT="[Text]" custT="1"/>
      <dgm:spPr/>
      <dgm:t>
        <a:bodyPr/>
        <a:lstStyle/>
        <a:p>
          <a:r>
            <a:rPr lang="cs-CZ" sz="3200" dirty="0"/>
            <a:t>Státní zdravotní ústav</a:t>
          </a:r>
        </a:p>
      </dgm:t>
    </dgm:pt>
    <dgm:pt modelId="{E643ABAB-0285-4778-B1E4-A37AE0BBF23D}" type="parTrans" cxnId="{38BE80D3-5BC4-46E0-B061-50CED13EE8C4}">
      <dgm:prSet/>
      <dgm:spPr/>
      <dgm:t>
        <a:bodyPr/>
        <a:lstStyle/>
        <a:p>
          <a:endParaRPr lang="cs-CZ"/>
        </a:p>
      </dgm:t>
    </dgm:pt>
    <dgm:pt modelId="{410FDECC-80E2-4D94-96A3-F63AE8F5B464}" type="sibTrans" cxnId="{38BE80D3-5BC4-46E0-B061-50CED13EE8C4}">
      <dgm:prSet/>
      <dgm:spPr/>
      <dgm:t>
        <a:bodyPr/>
        <a:lstStyle/>
        <a:p>
          <a:endParaRPr lang="cs-CZ"/>
        </a:p>
      </dgm:t>
    </dgm:pt>
    <dgm:pt modelId="{39018546-4BCE-4A62-8B0F-629B34442604}" type="pres">
      <dgm:prSet presAssocID="{EBC6C6D7-C9C0-46AB-98AD-85F01EC1322C}" presName="linearFlow" presStyleCnt="0">
        <dgm:presLayoutVars>
          <dgm:dir/>
          <dgm:animLvl val="lvl"/>
          <dgm:resizeHandles val="exact"/>
        </dgm:presLayoutVars>
      </dgm:prSet>
      <dgm:spPr/>
    </dgm:pt>
    <dgm:pt modelId="{767643CA-7E3C-4168-B1DE-501289B8BA2B}" type="pres">
      <dgm:prSet presAssocID="{51FF8F54-5AB1-4792-A66E-545DFEE8E68C}" presName="composite" presStyleCnt="0"/>
      <dgm:spPr/>
    </dgm:pt>
    <dgm:pt modelId="{4632FB7D-D182-42CD-BF14-7C68F42629D7}" type="pres">
      <dgm:prSet presAssocID="{51FF8F54-5AB1-4792-A66E-545DFEE8E68C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B66159A0-3880-460E-B5A3-68357E486C25}" type="pres">
      <dgm:prSet presAssocID="{51FF8F54-5AB1-4792-A66E-545DFEE8E68C}" presName="descendantText" presStyleLbl="alignAcc1" presStyleIdx="0" presStyleCnt="3" custScaleY="112848">
        <dgm:presLayoutVars>
          <dgm:bulletEnabled val="1"/>
        </dgm:presLayoutVars>
      </dgm:prSet>
      <dgm:spPr/>
    </dgm:pt>
    <dgm:pt modelId="{F451CEE3-4D77-4246-88CB-38ABDA903D91}" type="pres">
      <dgm:prSet presAssocID="{562FB8EE-3A84-4E00-B09E-1890041D230C}" presName="sp" presStyleCnt="0"/>
      <dgm:spPr/>
    </dgm:pt>
    <dgm:pt modelId="{96853CAC-3B5A-4169-A423-AA437C506E6C}" type="pres">
      <dgm:prSet presAssocID="{123CB2F6-E09D-447C-BED7-9FAC69A5EF04}" presName="composite" presStyleCnt="0"/>
      <dgm:spPr/>
    </dgm:pt>
    <dgm:pt modelId="{234C9F7F-67DF-40C8-B3BA-4F2D1496BF72}" type="pres">
      <dgm:prSet presAssocID="{123CB2F6-E09D-447C-BED7-9FAC69A5EF04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E79F2312-F041-4EF6-9EB3-36978D6C3807}" type="pres">
      <dgm:prSet presAssocID="{123CB2F6-E09D-447C-BED7-9FAC69A5EF04}" presName="descendantText" presStyleLbl="alignAcc1" presStyleIdx="1" presStyleCnt="3" custLinFactNeighborX="-606" custLinFactNeighborY="3248">
        <dgm:presLayoutVars>
          <dgm:bulletEnabled val="1"/>
        </dgm:presLayoutVars>
      </dgm:prSet>
      <dgm:spPr/>
    </dgm:pt>
    <dgm:pt modelId="{DE1BF3E3-02DB-4239-BA95-928E23EB87FF}" type="pres">
      <dgm:prSet presAssocID="{10B70E8A-9F52-400C-B5BC-580DB3018855}" presName="sp" presStyleCnt="0"/>
      <dgm:spPr/>
    </dgm:pt>
    <dgm:pt modelId="{3793FF98-72B6-413D-B12D-3F05E4A3765A}" type="pres">
      <dgm:prSet presAssocID="{13DED0D9-A490-4D76-A712-2CF2A4F23E6B}" presName="composite" presStyleCnt="0"/>
      <dgm:spPr/>
    </dgm:pt>
    <dgm:pt modelId="{A2A93491-075D-4805-A3BF-D302EAC8DE68}" type="pres">
      <dgm:prSet presAssocID="{13DED0D9-A490-4D76-A712-2CF2A4F23E6B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046A699B-9A24-43CC-B62F-EA9822B14B6C}" type="pres">
      <dgm:prSet presAssocID="{13DED0D9-A490-4D76-A712-2CF2A4F23E6B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0BC56D17-568C-4937-A51F-2D6C40FE502B}" type="presOf" srcId="{13DED0D9-A490-4D76-A712-2CF2A4F23E6B}" destId="{A2A93491-075D-4805-A3BF-D302EAC8DE68}" srcOrd="0" destOrd="0" presId="urn:microsoft.com/office/officeart/2005/8/layout/chevron2"/>
    <dgm:cxn modelId="{E877F320-E5C0-403F-AF74-F0555767F69E}" srcId="{123CB2F6-E09D-447C-BED7-9FAC69A5EF04}" destId="{113EFA48-D7E9-4E83-B09A-44F5FEF24872}" srcOrd="1" destOrd="0" parTransId="{92779B95-B984-4655-88A1-01E89086ABED}" sibTransId="{8A177E71-5D9E-4F12-B6FE-8BD9CD258933}"/>
    <dgm:cxn modelId="{5B323525-2CA2-46E5-8E93-95FCB6BE38C2}" srcId="{51FF8F54-5AB1-4792-A66E-545DFEE8E68C}" destId="{3DF0AE31-7839-4040-9113-534CFCE1DF7E}" srcOrd="0" destOrd="0" parTransId="{B6F8D4C2-878D-4BAC-85AB-3611ADFCB1C0}" sibTransId="{D0C2539C-2350-4425-93CD-52B2D1EFC903}"/>
    <dgm:cxn modelId="{035DD334-E97D-414A-B592-35BFF70FB936}" type="presOf" srcId="{6A416C7E-6635-47A5-BC6B-F07D283EB098}" destId="{B66159A0-3880-460E-B5A3-68357E486C25}" srcOrd="0" destOrd="1" presId="urn:microsoft.com/office/officeart/2005/8/layout/chevron2"/>
    <dgm:cxn modelId="{3A04FC35-9927-474C-801A-8D966EFA13C1}" srcId="{13DED0D9-A490-4D76-A712-2CF2A4F23E6B}" destId="{1B19C55A-9EBE-4BFC-ABD2-24D189BBEDB5}" srcOrd="0" destOrd="0" parTransId="{A4106938-7747-4098-AD08-F1C00782F39E}" sibTransId="{FEF3AC23-EADB-4450-B8D0-4242D753ECE7}"/>
    <dgm:cxn modelId="{A5B6D245-6D93-4BE2-9B4E-F50AD7E0292D}" type="presOf" srcId="{EBC6C6D7-C9C0-46AB-98AD-85F01EC1322C}" destId="{39018546-4BCE-4A62-8B0F-629B34442604}" srcOrd="0" destOrd="0" presId="urn:microsoft.com/office/officeart/2005/8/layout/chevron2"/>
    <dgm:cxn modelId="{5ADAE546-399B-4B30-A295-E0010F5222B5}" type="presOf" srcId="{B220E04D-AAB2-4065-9346-62D713C44B8B}" destId="{046A699B-9A24-43CC-B62F-EA9822B14B6C}" srcOrd="0" destOrd="1" presId="urn:microsoft.com/office/officeart/2005/8/layout/chevron2"/>
    <dgm:cxn modelId="{F520776C-F9B2-42CE-A5F2-F841807D42E4}" srcId="{13DED0D9-A490-4D76-A712-2CF2A4F23E6B}" destId="{B220E04D-AAB2-4065-9346-62D713C44B8B}" srcOrd="1" destOrd="0" parTransId="{100A6D2B-5F1E-41F9-9650-AE9435621231}" sibTransId="{26F25FF2-F4C8-4911-A25C-77E0F110BA75}"/>
    <dgm:cxn modelId="{3AAE1750-D894-4928-A89C-DF1DEA69176F}" type="presOf" srcId="{123CB2F6-E09D-447C-BED7-9FAC69A5EF04}" destId="{234C9F7F-67DF-40C8-B3BA-4F2D1496BF72}" srcOrd="0" destOrd="0" presId="urn:microsoft.com/office/officeart/2005/8/layout/chevron2"/>
    <dgm:cxn modelId="{FC6F2056-9D93-4A9A-94A2-BEE13EFC28DF}" srcId="{123CB2F6-E09D-447C-BED7-9FAC69A5EF04}" destId="{6665C434-39C4-486B-94FC-FF5BC3AE61BC}" srcOrd="0" destOrd="0" parTransId="{65DF6E05-EFD3-4A90-ABA7-3523FE7EBC75}" sibTransId="{63C7D32D-D0A5-4DCF-8B5F-BC2EC39F3689}"/>
    <dgm:cxn modelId="{127F4781-0963-4AF4-A2E0-002AF1437F0F}" type="presOf" srcId="{51FF8F54-5AB1-4792-A66E-545DFEE8E68C}" destId="{4632FB7D-D182-42CD-BF14-7C68F42629D7}" srcOrd="0" destOrd="0" presId="urn:microsoft.com/office/officeart/2005/8/layout/chevron2"/>
    <dgm:cxn modelId="{BC780F8F-0912-4CA1-84F6-5557EE1155D4}" type="presOf" srcId="{1B19C55A-9EBE-4BFC-ABD2-24D189BBEDB5}" destId="{046A699B-9A24-43CC-B62F-EA9822B14B6C}" srcOrd="0" destOrd="0" presId="urn:microsoft.com/office/officeart/2005/8/layout/chevron2"/>
    <dgm:cxn modelId="{EC414499-C542-41D7-8CC4-963D29119A30}" srcId="{EBC6C6D7-C9C0-46AB-98AD-85F01EC1322C}" destId="{13DED0D9-A490-4D76-A712-2CF2A4F23E6B}" srcOrd="2" destOrd="0" parTransId="{2405C7F8-F327-4A4C-A68B-835658955EA0}" sibTransId="{02026853-30F2-49B4-8C14-62CDDBE4906A}"/>
    <dgm:cxn modelId="{76DCF1AD-CB1A-4CCB-BDD4-0AD87C309BCD}" type="presOf" srcId="{6665C434-39C4-486B-94FC-FF5BC3AE61BC}" destId="{E79F2312-F041-4EF6-9EB3-36978D6C3807}" srcOrd="0" destOrd="0" presId="urn:microsoft.com/office/officeart/2005/8/layout/chevron2"/>
    <dgm:cxn modelId="{38BE80D3-5BC4-46E0-B061-50CED13EE8C4}" srcId="{51FF8F54-5AB1-4792-A66E-545DFEE8E68C}" destId="{6A416C7E-6635-47A5-BC6B-F07D283EB098}" srcOrd="1" destOrd="0" parTransId="{E643ABAB-0285-4778-B1E4-A37AE0BBF23D}" sibTransId="{410FDECC-80E2-4D94-96A3-F63AE8F5B464}"/>
    <dgm:cxn modelId="{147A34DF-36B2-4D14-A927-B3442513064F}" srcId="{EBC6C6D7-C9C0-46AB-98AD-85F01EC1322C}" destId="{51FF8F54-5AB1-4792-A66E-545DFEE8E68C}" srcOrd="0" destOrd="0" parTransId="{422233B5-3022-48EE-A764-4684857BF339}" sibTransId="{562FB8EE-3A84-4E00-B09E-1890041D230C}"/>
    <dgm:cxn modelId="{959576E4-96B1-4D69-B73C-D0DF832D9140}" srcId="{EBC6C6D7-C9C0-46AB-98AD-85F01EC1322C}" destId="{123CB2F6-E09D-447C-BED7-9FAC69A5EF04}" srcOrd="1" destOrd="0" parTransId="{A32CB240-FDB7-445C-9990-20BA79D5809C}" sibTransId="{10B70E8A-9F52-400C-B5BC-580DB3018855}"/>
    <dgm:cxn modelId="{A58F65F3-BD20-474D-B7EF-F387249905FB}" type="presOf" srcId="{113EFA48-D7E9-4E83-B09A-44F5FEF24872}" destId="{E79F2312-F041-4EF6-9EB3-36978D6C3807}" srcOrd="0" destOrd="1" presId="urn:microsoft.com/office/officeart/2005/8/layout/chevron2"/>
    <dgm:cxn modelId="{9F7B2CF9-5B16-47BC-9DCB-A05C9D23B89B}" type="presOf" srcId="{3DF0AE31-7839-4040-9113-534CFCE1DF7E}" destId="{B66159A0-3880-460E-B5A3-68357E486C25}" srcOrd="0" destOrd="0" presId="urn:microsoft.com/office/officeart/2005/8/layout/chevron2"/>
    <dgm:cxn modelId="{F301342D-949B-4EF8-92DF-122E0D2D9D5E}" type="presParOf" srcId="{39018546-4BCE-4A62-8B0F-629B34442604}" destId="{767643CA-7E3C-4168-B1DE-501289B8BA2B}" srcOrd="0" destOrd="0" presId="urn:microsoft.com/office/officeart/2005/8/layout/chevron2"/>
    <dgm:cxn modelId="{F7A5BA31-ADE7-43E6-B04A-3D6F0CF67C16}" type="presParOf" srcId="{767643CA-7E3C-4168-B1DE-501289B8BA2B}" destId="{4632FB7D-D182-42CD-BF14-7C68F42629D7}" srcOrd="0" destOrd="0" presId="urn:microsoft.com/office/officeart/2005/8/layout/chevron2"/>
    <dgm:cxn modelId="{9182E25D-9C35-4D0F-9B73-CC133404AC90}" type="presParOf" srcId="{767643CA-7E3C-4168-B1DE-501289B8BA2B}" destId="{B66159A0-3880-460E-B5A3-68357E486C25}" srcOrd="1" destOrd="0" presId="urn:microsoft.com/office/officeart/2005/8/layout/chevron2"/>
    <dgm:cxn modelId="{FC1E6062-1C3F-426D-A1FF-22E5AEDB50AC}" type="presParOf" srcId="{39018546-4BCE-4A62-8B0F-629B34442604}" destId="{F451CEE3-4D77-4246-88CB-38ABDA903D91}" srcOrd="1" destOrd="0" presId="urn:microsoft.com/office/officeart/2005/8/layout/chevron2"/>
    <dgm:cxn modelId="{FFD84543-362F-446E-ACE7-A3512E4C5C44}" type="presParOf" srcId="{39018546-4BCE-4A62-8B0F-629B34442604}" destId="{96853CAC-3B5A-4169-A423-AA437C506E6C}" srcOrd="2" destOrd="0" presId="urn:microsoft.com/office/officeart/2005/8/layout/chevron2"/>
    <dgm:cxn modelId="{2FF189B9-C066-4D71-B42F-7A3671A6D035}" type="presParOf" srcId="{96853CAC-3B5A-4169-A423-AA437C506E6C}" destId="{234C9F7F-67DF-40C8-B3BA-4F2D1496BF72}" srcOrd="0" destOrd="0" presId="urn:microsoft.com/office/officeart/2005/8/layout/chevron2"/>
    <dgm:cxn modelId="{13F62815-CDD8-4A74-B0F6-F630CF70B7D0}" type="presParOf" srcId="{96853CAC-3B5A-4169-A423-AA437C506E6C}" destId="{E79F2312-F041-4EF6-9EB3-36978D6C3807}" srcOrd="1" destOrd="0" presId="urn:microsoft.com/office/officeart/2005/8/layout/chevron2"/>
    <dgm:cxn modelId="{0B9160D2-5D29-4E53-9F48-0F91B2930898}" type="presParOf" srcId="{39018546-4BCE-4A62-8B0F-629B34442604}" destId="{DE1BF3E3-02DB-4239-BA95-928E23EB87FF}" srcOrd="3" destOrd="0" presId="urn:microsoft.com/office/officeart/2005/8/layout/chevron2"/>
    <dgm:cxn modelId="{BEE72AB3-58E3-4ACB-BE3B-1D4ADD80FAB7}" type="presParOf" srcId="{39018546-4BCE-4A62-8B0F-629B34442604}" destId="{3793FF98-72B6-413D-B12D-3F05E4A3765A}" srcOrd="4" destOrd="0" presId="urn:microsoft.com/office/officeart/2005/8/layout/chevron2"/>
    <dgm:cxn modelId="{D41274A4-91D0-4B4D-87F3-29646C7113D2}" type="presParOf" srcId="{3793FF98-72B6-413D-B12D-3F05E4A3765A}" destId="{A2A93491-075D-4805-A3BF-D302EAC8DE68}" srcOrd="0" destOrd="0" presId="urn:microsoft.com/office/officeart/2005/8/layout/chevron2"/>
    <dgm:cxn modelId="{E8197C37-293E-457E-A079-D89658318C19}" type="presParOf" srcId="{3793FF98-72B6-413D-B12D-3F05E4A3765A}" destId="{046A699B-9A24-43CC-B62F-EA9822B14B6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BC6C6D7-C9C0-46AB-98AD-85F01EC1322C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51FF8F54-5AB1-4792-A66E-545DFEE8E68C}">
      <dgm:prSet phldrT="[Text]"/>
      <dgm:spPr/>
      <dgm:t>
        <a:bodyPr/>
        <a:lstStyle/>
        <a:p>
          <a:r>
            <a:rPr lang="cs-CZ" dirty="0"/>
            <a:t>1x PDP</a:t>
          </a:r>
        </a:p>
      </dgm:t>
    </dgm:pt>
    <dgm:pt modelId="{422233B5-3022-48EE-A764-4684857BF339}" type="parTrans" cxnId="{147A34DF-36B2-4D14-A927-B3442513064F}">
      <dgm:prSet/>
      <dgm:spPr/>
      <dgm:t>
        <a:bodyPr/>
        <a:lstStyle/>
        <a:p>
          <a:endParaRPr lang="cs-CZ"/>
        </a:p>
      </dgm:t>
    </dgm:pt>
    <dgm:pt modelId="{562FB8EE-3A84-4E00-B09E-1890041D230C}" type="sibTrans" cxnId="{147A34DF-36B2-4D14-A927-B3442513064F}">
      <dgm:prSet/>
      <dgm:spPr/>
      <dgm:t>
        <a:bodyPr/>
        <a:lstStyle/>
        <a:p>
          <a:endParaRPr lang="cs-CZ"/>
        </a:p>
      </dgm:t>
    </dgm:pt>
    <dgm:pt modelId="{3DF0AE31-7839-4040-9113-534CFCE1DF7E}">
      <dgm:prSet phldrT="[Text]" custT="1"/>
      <dgm:spPr/>
      <dgm:t>
        <a:bodyPr/>
        <a:lstStyle/>
        <a:p>
          <a:r>
            <a:rPr lang="cs-CZ" sz="3200" dirty="0"/>
            <a:t>Předem definovaný projekt „Pacientský HUB“</a:t>
          </a:r>
        </a:p>
      </dgm:t>
    </dgm:pt>
    <dgm:pt modelId="{B6F8D4C2-878D-4BAC-85AB-3611ADFCB1C0}" type="parTrans" cxnId="{5B323525-2CA2-46E5-8E93-95FCB6BE38C2}">
      <dgm:prSet/>
      <dgm:spPr/>
      <dgm:t>
        <a:bodyPr/>
        <a:lstStyle/>
        <a:p>
          <a:endParaRPr lang="cs-CZ"/>
        </a:p>
      </dgm:t>
    </dgm:pt>
    <dgm:pt modelId="{D0C2539C-2350-4425-93CD-52B2D1EFC903}" type="sibTrans" cxnId="{5B323525-2CA2-46E5-8E93-95FCB6BE38C2}">
      <dgm:prSet/>
      <dgm:spPr/>
      <dgm:t>
        <a:bodyPr/>
        <a:lstStyle/>
        <a:p>
          <a:endParaRPr lang="cs-CZ"/>
        </a:p>
      </dgm:t>
    </dgm:pt>
    <dgm:pt modelId="{123CB2F6-E09D-447C-BED7-9FAC69A5EF04}">
      <dgm:prSet phldrT="[Text]"/>
      <dgm:spPr/>
      <dgm:t>
        <a:bodyPr/>
        <a:lstStyle/>
        <a:p>
          <a:r>
            <a:rPr lang="cs-CZ" dirty="0"/>
            <a:t>1x MGS</a:t>
          </a:r>
        </a:p>
      </dgm:t>
    </dgm:pt>
    <dgm:pt modelId="{A32CB240-FDB7-445C-9990-20BA79D5809C}" type="parTrans" cxnId="{959576E4-96B1-4D69-B73C-D0DF832D9140}">
      <dgm:prSet/>
      <dgm:spPr/>
      <dgm:t>
        <a:bodyPr/>
        <a:lstStyle/>
        <a:p>
          <a:endParaRPr lang="cs-CZ"/>
        </a:p>
      </dgm:t>
    </dgm:pt>
    <dgm:pt modelId="{10B70E8A-9F52-400C-B5BC-580DB3018855}" type="sibTrans" cxnId="{959576E4-96B1-4D69-B73C-D0DF832D9140}">
      <dgm:prSet/>
      <dgm:spPr/>
      <dgm:t>
        <a:bodyPr/>
        <a:lstStyle/>
        <a:p>
          <a:endParaRPr lang="cs-CZ"/>
        </a:p>
      </dgm:t>
    </dgm:pt>
    <dgm:pt modelId="{6665C434-39C4-486B-94FC-FF5BC3AE61BC}">
      <dgm:prSet phldrT="[Text]" custT="1"/>
      <dgm:spPr/>
      <dgm:t>
        <a:bodyPr/>
        <a:lstStyle/>
        <a:p>
          <a:r>
            <a:rPr lang="cs-CZ" sz="3200" dirty="0"/>
            <a:t>Otevřená výzva pro malé projekty</a:t>
          </a:r>
        </a:p>
      </dgm:t>
    </dgm:pt>
    <dgm:pt modelId="{65DF6E05-EFD3-4A90-ABA7-3523FE7EBC75}" type="parTrans" cxnId="{FC6F2056-9D93-4A9A-94A2-BEE13EFC28DF}">
      <dgm:prSet/>
      <dgm:spPr/>
      <dgm:t>
        <a:bodyPr/>
        <a:lstStyle/>
        <a:p>
          <a:endParaRPr lang="cs-CZ"/>
        </a:p>
      </dgm:t>
    </dgm:pt>
    <dgm:pt modelId="{63C7D32D-D0A5-4DCF-8B5F-BC2EC39F3689}" type="sibTrans" cxnId="{FC6F2056-9D93-4A9A-94A2-BEE13EFC28DF}">
      <dgm:prSet/>
      <dgm:spPr/>
      <dgm:t>
        <a:bodyPr/>
        <a:lstStyle/>
        <a:p>
          <a:endParaRPr lang="cs-CZ"/>
        </a:p>
      </dgm:t>
    </dgm:pt>
    <dgm:pt modelId="{113EFA48-D7E9-4E83-B09A-44F5FEF24872}">
      <dgm:prSet phldrT="[Text]" custT="1"/>
      <dgm:spPr/>
      <dgm:t>
        <a:bodyPr/>
        <a:lstStyle/>
        <a:p>
          <a:r>
            <a:rPr lang="cs-CZ" sz="3200" dirty="0"/>
            <a:t>Určená pro neziskové organizace</a:t>
          </a:r>
        </a:p>
      </dgm:t>
    </dgm:pt>
    <dgm:pt modelId="{92779B95-B984-4655-88A1-01E89086ABED}" type="parTrans" cxnId="{E877F320-E5C0-403F-AF74-F0555767F69E}">
      <dgm:prSet/>
      <dgm:spPr/>
      <dgm:t>
        <a:bodyPr/>
        <a:lstStyle/>
        <a:p>
          <a:endParaRPr lang="cs-CZ"/>
        </a:p>
      </dgm:t>
    </dgm:pt>
    <dgm:pt modelId="{8A177E71-5D9E-4F12-B6FE-8BD9CD258933}" type="sibTrans" cxnId="{E877F320-E5C0-403F-AF74-F0555767F69E}">
      <dgm:prSet/>
      <dgm:spPr/>
      <dgm:t>
        <a:bodyPr/>
        <a:lstStyle/>
        <a:p>
          <a:endParaRPr lang="cs-CZ"/>
        </a:p>
      </dgm:t>
    </dgm:pt>
    <dgm:pt modelId="{6A416C7E-6635-47A5-BC6B-F07D283EB098}">
      <dgm:prSet phldrT="[Text]" custT="1"/>
      <dgm:spPr/>
      <dgm:t>
        <a:bodyPr/>
        <a:lstStyle/>
        <a:p>
          <a:r>
            <a:rPr lang="cs-CZ" sz="3200" dirty="0"/>
            <a:t>Ministerstvo zdravotnictví</a:t>
          </a:r>
        </a:p>
      </dgm:t>
    </dgm:pt>
    <dgm:pt modelId="{E643ABAB-0285-4778-B1E4-A37AE0BBF23D}" type="parTrans" cxnId="{38BE80D3-5BC4-46E0-B061-50CED13EE8C4}">
      <dgm:prSet/>
      <dgm:spPr/>
      <dgm:t>
        <a:bodyPr/>
        <a:lstStyle/>
        <a:p>
          <a:endParaRPr lang="cs-CZ"/>
        </a:p>
      </dgm:t>
    </dgm:pt>
    <dgm:pt modelId="{410FDECC-80E2-4D94-96A3-F63AE8F5B464}" type="sibTrans" cxnId="{38BE80D3-5BC4-46E0-B061-50CED13EE8C4}">
      <dgm:prSet/>
      <dgm:spPr/>
      <dgm:t>
        <a:bodyPr/>
        <a:lstStyle/>
        <a:p>
          <a:endParaRPr lang="cs-CZ"/>
        </a:p>
      </dgm:t>
    </dgm:pt>
    <dgm:pt modelId="{39018546-4BCE-4A62-8B0F-629B34442604}" type="pres">
      <dgm:prSet presAssocID="{EBC6C6D7-C9C0-46AB-98AD-85F01EC1322C}" presName="linearFlow" presStyleCnt="0">
        <dgm:presLayoutVars>
          <dgm:dir/>
          <dgm:animLvl val="lvl"/>
          <dgm:resizeHandles val="exact"/>
        </dgm:presLayoutVars>
      </dgm:prSet>
      <dgm:spPr/>
    </dgm:pt>
    <dgm:pt modelId="{767643CA-7E3C-4168-B1DE-501289B8BA2B}" type="pres">
      <dgm:prSet presAssocID="{51FF8F54-5AB1-4792-A66E-545DFEE8E68C}" presName="composite" presStyleCnt="0"/>
      <dgm:spPr/>
    </dgm:pt>
    <dgm:pt modelId="{4632FB7D-D182-42CD-BF14-7C68F42629D7}" type="pres">
      <dgm:prSet presAssocID="{51FF8F54-5AB1-4792-A66E-545DFEE8E68C}" presName="parentText" presStyleLbl="alignNode1" presStyleIdx="0" presStyleCnt="2">
        <dgm:presLayoutVars>
          <dgm:chMax val="1"/>
          <dgm:bulletEnabled val="1"/>
        </dgm:presLayoutVars>
      </dgm:prSet>
      <dgm:spPr/>
    </dgm:pt>
    <dgm:pt modelId="{B66159A0-3880-460E-B5A3-68357E486C25}" type="pres">
      <dgm:prSet presAssocID="{51FF8F54-5AB1-4792-A66E-545DFEE8E68C}" presName="descendantText" presStyleLbl="alignAcc1" presStyleIdx="0" presStyleCnt="2" custScaleY="112848">
        <dgm:presLayoutVars>
          <dgm:bulletEnabled val="1"/>
        </dgm:presLayoutVars>
      </dgm:prSet>
      <dgm:spPr/>
    </dgm:pt>
    <dgm:pt modelId="{F451CEE3-4D77-4246-88CB-38ABDA903D91}" type="pres">
      <dgm:prSet presAssocID="{562FB8EE-3A84-4E00-B09E-1890041D230C}" presName="sp" presStyleCnt="0"/>
      <dgm:spPr/>
    </dgm:pt>
    <dgm:pt modelId="{96853CAC-3B5A-4169-A423-AA437C506E6C}" type="pres">
      <dgm:prSet presAssocID="{123CB2F6-E09D-447C-BED7-9FAC69A5EF04}" presName="composite" presStyleCnt="0"/>
      <dgm:spPr/>
    </dgm:pt>
    <dgm:pt modelId="{234C9F7F-67DF-40C8-B3BA-4F2D1496BF72}" type="pres">
      <dgm:prSet presAssocID="{123CB2F6-E09D-447C-BED7-9FAC69A5EF04}" presName="parentText" presStyleLbl="alignNode1" presStyleIdx="1" presStyleCnt="2">
        <dgm:presLayoutVars>
          <dgm:chMax val="1"/>
          <dgm:bulletEnabled val="1"/>
        </dgm:presLayoutVars>
      </dgm:prSet>
      <dgm:spPr/>
    </dgm:pt>
    <dgm:pt modelId="{E79F2312-F041-4EF6-9EB3-36978D6C3807}" type="pres">
      <dgm:prSet presAssocID="{123CB2F6-E09D-447C-BED7-9FAC69A5EF04}" presName="descendantText" presStyleLbl="alignAcc1" presStyleIdx="1" presStyleCnt="2" custLinFactNeighborX="-606" custLinFactNeighborY="3248">
        <dgm:presLayoutVars>
          <dgm:bulletEnabled val="1"/>
        </dgm:presLayoutVars>
      </dgm:prSet>
      <dgm:spPr/>
    </dgm:pt>
  </dgm:ptLst>
  <dgm:cxnLst>
    <dgm:cxn modelId="{1E6C971F-D267-4725-B488-412144EA45D9}" type="presOf" srcId="{EBC6C6D7-C9C0-46AB-98AD-85F01EC1322C}" destId="{39018546-4BCE-4A62-8B0F-629B34442604}" srcOrd="0" destOrd="0" presId="urn:microsoft.com/office/officeart/2005/8/layout/chevron2"/>
    <dgm:cxn modelId="{E877F320-E5C0-403F-AF74-F0555767F69E}" srcId="{123CB2F6-E09D-447C-BED7-9FAC69A5EF04}" destId="{113EFA48-D7E9-4E83-B09A-44F5FEF24872}" srcOrd="1" destOrd="0" parTransId="{92779B95-B984-4655-88A1-01E89086ABED}" sibTransId="{8A177E71-5D9E-4F12-B6FE-8BD9CD258933}"/>
    <dgm:cxn modelId="{5B323525-2CA2-46E5-8E93-95FCB6BE38C2}" srcId="{51FF8F54-5AB1-4792-A66E-545DFEE8E68C}" destId="{3DF0AE31-7839-4040-9113-534CFCE1DF7E}" srcOrd="0" destOrd="0" parTransId="{B6F8D4C2-878D-4BAC-85AB-3611ADFCB1C0}" sibTransId="{D0C2539C-2350-4425-93CD-52B2D1EFC903}"/>
    <dgm:cxn modelId="{B91B0A44-92DF-4125-A141-DA596B07C1BF}" type="presOf" srcId="{123CB2F6-E09D-447C-BED7-9FAC69A5EF04}" destId="{234C9F7F-67DF-40C8-B3BA-4F2D1496BF72}" srcOrd="0" destOrd="0" presId="urn:microsoft.com/office/officeart/2005/8/layout/chevron2"/>
    <dgm:cxn modelId="{A2805D48-79AE-4B10-9460-732DF9BF3810}" type="presOf" srcId="{6665C434-39C4-486B-94FC-FF5BC3AE61BC}" destId="{E79F2312-F041-4EF6-9EB3-36978D6C3807}" srcOrd="0" destOrd="0" presId="urn:microsoft.com/office/officeart/2005/8/layout/chevron2"/>
    <dgm:cxn modelId="{FC6F2056-9D93-4A9A-94A2-BEE13EFC28DF}" srcId="{123CB2F6-E09D-447C-BED7-9FAC69A5EF04}" destId="{6665C434-39C4-486B-94FC-FF5BC3AE61BC}" srcOrd="0" destOrd="0" parTransId="{65DF6E05-EFD3-4A90-ABA7-3523FE7EBC75}" sibTransId="{63C7D32D-D0A5-4DCF-8B5F-BC2EC39F3689}"/>
    <dgm:cxn modelId="{23361E7C-B266-4330-B669-A1B2B7BC562C}" type="presOf" srcId="{113EFA48-D7E9-4E83-B09A-44F5FEF24872}" destId="{E79F2312-F041-4EF6-9EB3-36978D6C3807}" srcOrd="0" destOrd="1" presId="urn:microsoft.com/office/officeart/2005/8/layout/chevron2"/>
    <dgm:cxn modelId="{38BE80D3-5BC4-46E0-B061-50CED13EE8C4}" srcId="{51FF8F54-5AB1-4792-A66E-545DFEE8E68C}" destId="{6A416C7E-6635-47A5-BC6B-F07D283EB098}" srcOrd="1" destOrd="0" parTransId="{E643ABAB-0285-4778-B1E4-A37AE0BBF23D}" sibTransId="{410FDECC-80E2-4D94-96A3-F63AE8F5B464}"/>
    <dgm:cxn modelId="{E7DAF8DE-DDDA-4763-B1F5-2838A2454276}" type="presOf" srcId="{3DF0AE31-7839-4040-9113-534CFCE1DF7E}" destId="{B66159A0-3880-460E-B5A3-68357E486C25}" srcOrd="0" destOrd="0" presId="urn:microsoft.com/office/officeart/2005/8/layout/chevron2"/>
    <dgm:cxn modelId="{147A34DF-36B2-4D14-A927-B3442513064F}" srcId="{EBC6C6D7-C9C0-46AB-98AD-85F01EC1322C}" destId="{51FF8F54-5AB1-4792-A66E-545DFEE8E68C}" srcOrd="0" destOrd="0" parTransId="{422233B5-3022-48EE-A764-4684857BF339}" sibTransId="{562FB8EE-3A84-4E00-B09E-1890041D230C}"/>
    <dgm:cxn modelId="{959576E4-96B1-4D69-B73C-D0DF832D9140}" srcId="{EBC6C6D7-C9C0-46AB-98AD-85F01EC1322C}" destId="{123CB2F6-E09D-447C-BED7-9FAC69A5EF04}" srcOrd="1" destOrd="0" parTransId="{A32CB240-FDB7-445C-9990-20BA79D5809C}" sibTransId="{10B70E8A-9F52-400C-B5BC-580DB3018855}"/>
    <dgm:cxn modelId="{E7E924EC-F8B9-4C8A-AF70-50FCADCBDB50}" type="presOf" srcId="{6A416C7E-6635-47A5-BC6B-F07D283EB098}" destId="{B66159A0-3880-460E-B5A3-68357E486C25}" srcOrd="0" destOrd="1" presId="urn:microsoft.com/office/officeart/2005/8/layout/chevron2"/>
    <dgm:cxn modelId="{E8CDABEF-9F47-44AE-BE82-BCE5FF7BB8A8}" type="presOf" srcId="{51FF8F54-5AB1-4792-A66E-545DFEE8E68C}" destId="{4632FB7D-D182-42CD-BF14-7C68F42629D7}" srcOrd="0" destOrd="0" presId="urn:microsoft.com/office/officeart/2005/8/layout/chevron2"/>
    <dgm:cxn modelId="{0A00A346-BF0E-48DA-9955-0C3AE31CED1B}" type="presParOf" srcId="{39018546-4BCE-4A62-8B0F-629B34442604}" destId="{767643CA-7E3C-4168-B1DE-501289B8BA2B}" srcOrd="0" destOrd="0" presId="urn:microsoft.com/office/officeart/2005/8/layout/chevron2"/>
    <dgm:cxn modelId="{812B3820-DBB2-4020-A011-7162A658334E}" type="presParOf" srcId="{767643CA-7E3C-4168-B1DE-501289B8BA2B}" destId="{4632FB7D-D182-42CD-BF14-7C68F42629D7}" srcOrd="0" destOrd="0" presId="urn:microsoft.com/office/officeart/2005/8/layout/chevron2"/>
    <dgm:cxn modelId="{9D2FFCDB-7E04-4BB4-B83B-837B5068F1F3}" type="presParOf" srcId="{767643CA-7E3C-4168-B1DE-501289B8BA2B}" destId="{B66159A0-3880-460E-B5A3-68357E486C25}" srcOrd="1" destOrd="0" presId="urn:microsoft.com/office/officeart/2005/8/layout/chevron2"/>
    <dgm:cxn modelId="{3514B572-BCCC-43B2-AA91-505C0CE17301}" type="presParOf" srcId="{39018546-4BCE-4A62-8B0F-629B34442604}" destId="{F451CEE3-4D77-4246-88CB-38ABDA903D91}" srcOrd="1" destOrd="0" presId="urn:microsoft.com/office/officeart/2005/8/layout/chevron2"/>
    <dgm:cxn modelId="{6036DDF4-D246-4158-AFFA-DC8F5666C2E2}" type="presParOf" srcId="{39018546-4BCE-4A62-8B0F-629B34442604}" destId="{96853CAC-3B5A-4169-A423-AA437C506E6C}" srcOrd="2" destOrd="0" presId="urn:microsoft.com/office/officeart/2005/8/layout/chevron2"/>
    <dgm:cxn modelId="{7C68D095-303A-40F6-8F2B-B16B9C915484}" type="presParOf" srcId="{96853CAC-3B5A-4169-A423-AA437C506E6C}" destId="{234C9F7F-67DF-40C8-B3BA-4F2D1496BF72}" srcOrd="0" destOrd="0" presId="urn:microsoft.com/office/officeart/2005/8/layout/chevron2"/>
    <dgm:cxn modelId="{9E38A7DB-5FD1-43D5-AFBA-7B3155719FF0}" type="presParOf" srcId="{96853CAC-3B5A-4169-A423-AA437C506E6C}" destId="{E79F2312-F041-4EF6-9EB3-36978D6C380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071D1AA-570A-49F8-974A-C2F3F81A785F}" type="doc">
      <dgm:prSet loTypeId="urn:microsoft.com/office/officeart/2005/8/layout/equatio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2D17EB48-BFB8-4EE2-A90C-C0E47E7E4A27}">
      <dgm:prSet/>
      <dgm:spPr/>
      <dgm:t>
        <a:bodyPr/>
        <a:lstStyle/>
        <a:p>
          <a:pPr rtl="0"/>
          <a:r>
            <a:rPr lang="cs-CZ" dirty="0">
              <a:latin typeface="Founders Grotesk Semibold" pitchFamily="34" charset="-18"/>
            </a:rPr>
            <a:t>3 MGS</a:t>
          </a:r>
        </a:p>
      </dgm:t>
    </dgm:pt>
    <dgm:pt modelId="{7462B8E3-432E-42AE-BFD2-502A3123C200}" type="parTrans" cxnId="{DC1E8BD6-A700-43F7-A9CB-9E97DAF55521}">
      <dgm:prSet/>
      <dgm:spPr/>
      <dgm:t>
        <a:bodyPr/>
        <a:lstStyle/>
        <a:p>
          <a:endParaRPr lang="cs-CZ"/>
        </a:p>
      </dgm:t>
    </dgm:pt>
    <dgm:pt modelId="{F183A503-47E4-4BF1-B512-3AF2D4FF8DB6}" type="sibTrans" cxnId="{DC1E8BD6-A700-43F7-A9CB-9E97DAF55521}">
      <dgm:prSet/>
      <dgm:spPr/>
      <dgm:t>
        <a:bodyPr/>
        <a:lstStyle/>
        <a:p>
          <a:endParaRPr lang="cs-CZ"/>
        </a:p>
      </dgm:t>
    </dgm:pt>
    <dgm:pt modelId="{79BE0491-8EEB-4F05-9520-20F8E0021184}">
      <dgm:prSet/>
      <dgm:spPr/>
      <dgm:t>
        <a:bodyPr/>
        <a:lstStyle/>
        <a:p>
          <a:pPr rtl="0"/>
          <a:r>
            <a:rPr lang="cs-CZ" dirty="0">
              <a:latin typeface="Founders Grotesk Semibold" pitchFamily="34" charset="-18"/>
            </a:rPr>
            <a:t>5 výzev </a:t>
          </a:r>
        </a:p>
      </dgm:t>
    </dgm:pt>
    <dgm:pt modelId="{A0B3728B-EB4A-4757-9E2B-F899F536D3D1}" type="parTrans" cxnId="{EED706D5-FFF8-495E-A2D7-FEA726702645}">
      <dgm:prSet/>
      <dgm:spPr/>
      <dgm:t>
        <a:bodyPr/>
        <a:lstStyle/>
        <a:p>
          <a:endParaRPr lang="cs-CZ"/>
        </a:p>
      </dgm:t>
    </dgm:pt>
    <dgm:pt modelId="{BD883532-B132-4943-9560-3317D365AD02}" type="sibTrans" cxnId="{EED706D5-FFF8-495E-A2D7-FEA726702645}">
      <dgm:prSet/>
      <dgm:spPr/>
      <dgm:t>
        <a:bodyPr/>
        <a:lstStyle/>
        <a:p>
          <a:endParaRPr lang="cs-CZ"/>
        </a:p>
      </dgm:t>
    </dgm:pt>
    <dgm:pt modelId="{7D15A1AB-672A-4CCD-B94B-02D6F51BED84}">
      <dgm:prSet/>
      <dgm:spPr/>
      <dgm:t>
        <a:bodyPr/>
        <a:lstStyle/>
        <a:p>
          <a:pPr rtl="0"/>
          <a:r>
            <a:rPr lang="cs-CZ" dirty="0">
              <a:latin typeface="Founders Grotesk Semibold" pitchFamily="34" charset="-18"/>
            </a:rPr>
            <a:t>2 OVA</a:t>
          </a:r>
        </a:p>
      </dgm:t>
    </dgm:pt>
    <dgm:pt modelId="{1AC456F4-1887-4E70-AD3E-13E876AA74EB}" type="parTrans" cxnId="{4495982D-043E-4B79-8EDE-57A518726157}">
      <dgm:prSet/>
      <dgm:spPr/>
      <dgm:t>
        <a:bodyPr/>
        <a:lstStyle/>
        <a:p>
          <a:endParaRPr lang="cs-CZ"/>
        </a:p>
      </dgm:t>
    </dgm:pt>
    <dgm:pt modelId="{885499A3-B28D-433B-A3D8-18151EF360DD}" type="sibTrans" cxnId="{4495982D-043E-4B79-8EDE-57A518726157}">
      <dgm:prSet/>
      <dgm:spPr/>
      <dgm:t>
        <a:bodyPr/>
        <a:lstStyle/>
        <a:p>
          <a:endParaRPr lang="cs-CZ"/>
        </a:p>
      </dgm:t>
    </dgm:pt>
    <dgm:pt modelId="{6D7EC641-8FF4-4213-9535-0CCAC89B744D}" type="pres">
      <dgm:prSet presAssocID="{F071D1AA-570A-49F8-974A-C2F3F81A785F}" presName="linearFlow" presStyleCnt="0">
        <dgm:presLayoutVars>
          <dgm:dir/>
          <dgm:resizeHandles val="exact"/>
        </dgm:presLayoutVars>
      </dgm:prSet>
      <dgm:spPr/>
    </dgm:pt>
    <dgm:pt modelId="{03E89985-A624-44B6-8BBC-E5EC9BBE4EDB}" type="pres">
      <dgm:prSet presAssocID="{7D15A1AB-672A-4CCD-B94B-02D6F51BED84}" presName="node" presStyleLbl="node1" presStyleIdx="0" presStyleCnt="3">
        <dgm:presLayoutVars>
          <dgm:bulletEnabled val="1"/>
        </dgm:presLayoutVars>
      </dgm:prSet>
      <dgm:spPr/>
    </dgm:pt>
    <dgm:pt modelId="{E0854EEF-E14A-4C9F-93B8-3AD15A9F1F76}" type="pres">
      <dgm:prSet presAssocID="{885499A3-B28D-433B-A3D8-18151EF360DD}" presName="spacerL" presStyleCnt="0"/>
      <dgm:spPr/>
    </dgm:pt>
    <dgm:pt modelId="{A155C279-ED58-47D8-BB67-860F0F225FF8}" type="pres">
      <dgm:prSet presAssocID="{885499A3-B28D-433B-A3D8-18151EF360DD}" presName="sibTrans" presStyleLbl="sibTrans2D1" presStyleIdx="0" presStyleCnt="2"/>
      <dgm:spPr/>
    </dgm:pt>
    <dgm:pt modelId="{5B636ED4-DA2C-4B1B-879F-F9C9912B26AE}" type="pres">
      <dgm:prSet presAssocID="{885499A3-B28D-433B-A3D8-18151EF360DD}" presName="spacerR" presStyleCnt="0"/>
      <dgm:spPr/>
    </dgm:pt>
    <dgm:pt modelId="{39808C9A-3355-4E25-8747-F76D5E41DF6D}" type="pres">
      <dgm:prSet presAssocID="{2D17EB48-BFB8-4EE2-A90C-C0E47E7E4A27}" presName="node" presStyleLbl="node1" presStyleIdx="1" presStyleCnt="3">
        <dgm:presLayoutVars>
          <dgm:bulletEnabled val="1"/>
        </dgm:presLayoutVars>
      </dgm:prSet>
      <dgm:spPr/>
    </dgm:pt>
    <dgm:pt modelId="{9CCB2060-0426-4B1A-AD03-37AD770BF816}" type="pres">
      <dgm:prSet presAssocID="{F183A503-47E4-4BF1-B512-3AF2D4FF8DB6}" presName="spacerL" presStyleCnt="0"/>
      <dgm:spPr/>
    </dgm:pt>
    <dgm:pt modelId="{77D99FA3-3FA9-43CD-961A-426EEA75F203}" type="pres">
      <dgm:prSet presAssocID="{F183A503-47E4-4BF1-B512-3AF2D4FF8DB6}" presName="sibTrans" presStyleLbl="sibTrans2D1" presStyleIdx="1" presStyleCnt="2"/>
      <dgm:spPr/>
    </dgm:pt>
    <dgm:pt modelId="{C2ED9521-D35F-46DC-9BCE-9197CC2E3513}" type="pres">
      <dgm:prSet presAssocID="{F183A503-47E4-4BF1-B512-3AF2D4FF8DB6}" presName="spacerR" presStyleCnt="0"/>
      <dgm:spPr/>
    </dgm:pt>
    <dgm:pt modelId="{22B1C6FC-036F-49E9-90E1-C1DE4327E09F}" type="pres">
      <dgm:prSet presAssocID="{79BE0491-8EEB-4F05-9520-20F8E0021184}" presName="node" presStyleLbl="node1" presStyleIdx="2" presStyleCnt="3">
        <dgm:presLayoutVars>
          <dgm:bulletEnabled val="1"/>
        </dgm:presLayoutVars>
      </dgm:prSet>
      <dgm:spPr/>
    </dgm:pt>
  </dgm:ptLst>
  <dgm:cxnLst>
    <dgm:cxn modelId="{4495982D-043E-4B79-8EDE-57A518726157}" srcId="{F071D1AA-570A-49F8-974A-C2F3F81A785F}" destId="{7D15A1AB-672A-4CCD-B94B-02D6F51BED84}" srcOrd="0" destOrd="0" parTransId="{1AC456F4-1887-4E70-AD3E-13E876AA74EB}" sibTransId="{885499A3-B28D-433B-A3D8-18151EF360DD}"/>
    <dgm:cxn modelId="{B31D8F3D-2BEE-46CE-914C-3747CF84308E}" type="presOf" srcId="{79BE0491-8EEB-4F05-9520-20F8E0021184}" destId="{22B1C6FC-036F-49E9-90E1-C1DE4327E09F}" srcOrd="0" destOrd="0" presId="urn:microsoft.com/office/officeart/2005/8/layout/equation1"/>
    <dgm:cxn modelId="{697FF847-A320-4C71-9C1D-61038F95866D}" type="presOf" srcId="{885499A3-B28D-433B-A3D8-18151EF360DD}" destId="{A155C279-ED58-47D8-BB67-860F0F225FF8}" srcOrd="0" destOrd="0" presId="urn:microsoft.com/office/officeart/2005/8/layout/equation1"/>
    <dgm:cxn modelId="{EE801370-C96A-4E79-B71C-7A52B093B0FB}" type="presOf" srcId="{F071D1AA-570A-49F8-974A-C2F3F81A785F}" destId="{6D7EC641-8FF4-4213-9535-0CCAC89B744D}" srcOrd="0" destOrd="0" presId="urn:microsoft.com/office/officeart/2005/8/layout/equation1"/>
    <dgm:cxn modelId="{EF78807C-E1B7-426F-8DFC-80A97E05A6E0}" type="presOf" srcId="{7D15A1AB-672A-4CCD-B94B-02D6F51BED84}" destId="{03E89985-A624-44B6-8BBC-E5EC9BBE4EDB}" srcOrd="0" destOrd="0" presId="urn:microsoft.com/office/officeart/2005/8/layout/equation1"/>
    <dgm:cxn modelId="{8EF28A8D-5B18-4EC1-9A8C-8A8D73D8FCB4}" type="presOf" srcId="{2D17EB48-BFB8-4EE2-A90C-C0E47E7E4A27}" destId="{39808C9A-3355-4E25-8747-F76D5E41DF6D}" srcOrd="0" destOrd="0" presId="urn:microsoft.com/office/officeart/2005/8/layout/equation1"/>
    <dgm:cxn modelId="{68DABBD2-EBDA-4F58-9EA0-989A12E21884}" type="presOf" srcId="{F183A503-47E4-4BF1-B512-3AF2D4FF8DB6}" destId="{77D99FA3-3FA9-43CD-961A-426EEA75F203}" srcOrd="0" destOrd="0" presId="urn:microsoft.com/office/officeart/2005/8/layout/equation1"/>
    <dgm:cxn modelId="{EED706D5-FFF8-495E-A2D7-FEA726702645}" srcId="{F071D1AA-570A-49F8-974A-C2F3F81A785F}" destId="{79BE0491-8EEB-4F05-9520-20F8E0021184}" srcOrd="2" destOrd="0" parTransId="{A0B3728B-EB4A-4757-9E2B-F899F536D3D1}" sibTransId="{BD883532-B132-4943-9560-3317D365AD02}"/>
    <dgm:cxn modelId="{DC1E8BD6-A700-43F7-A9CB-9E97DAF55521}" srcId="{F071D1AA-570A-49F8-974A-C2F3F81A785F}" destId="{2D17EB48-BFB8-4EE2-A90C-C0E47E7E4A27}" srcOrd="1" destOrd="0" parTransId="{7462B8E3-432E-42AE-BFD2-502A3123C200}" sibTransId="{F183A503-47E4-4BF1-B512-3AF2D4FF8DB6}"/>
    <dgm:cxn modelId="{143F3029-504C-4579-9D80-A4BF41DCBBDA}" type="presParOf" srcId="{6D7EC641-8FF4-4213-9535-0CCAC89B744D}" destId="{03E89985-A624-44B6-8BBC-E5EC9BBE4EDB}" srcOrd="0" destOrd="0" presId="urn:microsoft.com/office/officeart/2005/8/layout/equation1"/>
    <dgm:cxn modelId="{F0E3C8EF-9400-458D-BD62-7B6FE3E2ADC0}" type="presParOf" srcId="{6D7EC641-8FF4-4213-9535-0CCAC89B744D}" destId="{E0854EEF-E14A-4C9F-93B8-3AD15A9F1F76}" srcOrd="1" destOrd="0" presId="urn:microsoft.com/office/officeart/2005/8/layout/equation1"/>
    <dgm:cxn modelId="{513C9703-22AC-4FD2-947A-4619B3C53FA4}" type="presParOf" srcId="{6D7EC641-8FF4-4213-9535-0CCAC89B744D}" destId="{A155C279-ED58-47D8-BB67-860F0F225FF8}" srcOrd="2" destOrd="0" presId="urn:microsoft.com/office/officeart/2005/8/layout/equation1"/>
    <dgm:cxn modelId="{9EB7A937-90E0-496C-B57B-7D58DCD5CE24}" type="presParOf" srcId="{6D7EC641-8FF4-4213-9535-0CCAC89B744D}" destId="{5B636ED4-DA2C-4B1B-879F-F9C9912B26AE}" srcOrd="3" destOrd="0" presId="urn:microsoft.com/office/officeart/2005/8/layout/equation1"/>
    <dgm:cxn modelId="{79BADB0B-525A-428A-8E77-F8B2BF697296}" type="presParOf" srcId="{6D7EC641-8FF4-4213-9535-0CCAC89B744D}" destId="{39808C9A-3355-4E25-8747-F76D5E41DF6D}" srcOrd="4" destOrd="0" presId="urn:microsoft.com/office/officeart/2005/8/layout/equation1"/>
    <dgm:cxn modelId="{9025D7AC-F679-4298-A296-6CAAB8FE16D9}" type="presParOf" srcId="{6D7EC641-8FF4-4213-9535-0CCAC89B744D}" destId="{9CCB2060-0426-4B1A-AD03-37AD770BF816}" srcOrd="5" destOrd="0" presId="urn:microsoft.com/office/officeart/2005/8/layout/equation1"/>
    <dgm:cxn modelId="{D033DEC0-AA4C-441B-9F1C-26E94C1ECE86}" type="presParOf" srcId="{6D7EC641-8FF4-4213-9535-0CCAC89B744D}" destId="{77D99FA3-3FA9-43CD-961A-426EEA75F203}" srcOrd="6" destOrd="0" presId="urn:microsoft.com/office/officeart/2005/8/layout/equation1"/>
    <dgm:cxn modelId="{DB1F9DF1-D5A0-4115-87A1-CE14CCF08C7B}" type="presParOf" srcId="{6D7EC641-8FF4-4213-9535-0CCAC89B744D}" destId="{C2ED9521-D35F-46DC-9BCE-9197CC2E3513}" srcOrd="7" destOrd="0" presId="urn:microsoft.com/office/officeart/2005/8/layout/equation1"/>
    <dgm:cxn modelId="{33BE9368-807A-436B-A8AA-88A85A70BF55}" type="presParOf" srcId="{6D7EC641-8FF4-4213-9535-0CCAC89B744D}" destId="{22B1C6FC-036F-49E9-90E1-C1DE4327E09F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465916A-7C2F-405C-9566-4D11FBE2171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5027D66F-CEC4-4CC5-8C02-850B2631974F}">
      <dgm:prSet phldrT="[Text]"/>
      <dgm:spPr/>
      <dgm:t>
        <a:bodyPr/>
        <a:lstStyle/>
        <a:p>
          <a:r>
            <a:rPr lang="cs-CZ" dirty="0"/>
            <a:t>Podpora duševního zdraví dětí a dospívajících</a:t>
          </a:r>
        </a:p>
      </dgm:t>
    </dgm:pt>
    <dgm:pt modelId="{3052E5E0-3C07-4E68-8B76-788E86F07954}" type="parTrans" cxnId="{4713DE9C-BF7B-45CE-96D2-89DC87E6549B}">
      <dgm:prSet/>
      <dgm:spPr/>
      <dgm:t>
        <a:bodyPr/>
        <a:lstStyle/>
        <a:p>
          <a:endParaRPr lang="cs-CZ"/>
        </a:p>
      </dgm:t>
    </dgm:pt>
    <dgm:pt modelId="{4F8193C5-60C9-4412-AD57-F049B87C8DB9}" type="sibTrans" cxnId="{4713DE9C-BF7B-45CE-96D2-89DC87E6549B}">
      <dgm:prSet/>
      <dgm:spPr/>
      <dgm:t>
        <a:bodyPr/>
        <a:lstStyle/>
        <a:p>
          <a:endParaRPr lang="cs-CZ"/>
        </a:p>
      </dgm:t>
    </dgm:pt>
    <dgm:pt modelId="{3E9567AB-AE7B-4755-BDEB-9BA3F93D3157}">
      <dgm:prSet phldrT="[Text]"/>
      <dgm:spPr/>
      <dgm:t>
        <a:bodyPr/>
        <a:lstStyle/>
        <a:p>
          <a:r>
            <a:rPr lang="cs-CZ" dirty="0"/>
            <a:t>1x otevřená výzva pro velké projekty</a:t>
          </a:r>
        </a:p>
      </dgm:t>
    </dgm:pt>
    <dgm:pt modelId="{FD537601-A557-48FC-8B45-28111E0589D8}" type="parTrans" cxnId="{FF25942A-BFBC-4FC8-8D78-380155EB5213}">
      <dgm:prSet/>
      <dgm:spPr/>
      <dgm:t>
        <a:bodyPr/>
        <a:lstStyle/>
        <a:p>
          <a:endParaRPr lang="cs-CZ"/>
        </a:p>
      </dgm:t>
    </dgm:pt>
    <dgm:pt modelId="{0C467D43-7CD3-4FE7-A634-0356DF75FA90}" type="sibTrans" cxnId="{FF25942A-BFBC-4FC8-8D78-380155EB5213}">
      <dgm:prSet/>
      <dgm:spPr/>
      <dgm:t>
        <a:bodyPr/>
        <a:lstStyle/>
        <a:p>
          <a:endParaRPr lang="cs-CZ"/>
        </a:p>
      </dgm:t>
    </dgm:pt>
    <dgm:pt modelId="{00B2D569-4150-4BE6-A269-66D0B4823282}">
      <dgm:prSet phldrT="[Text]"/>
      <dgm:spPr/>
      <dgm:t>
        <a:bodyPr/>
        <a:lstStyle/>
        <a:p>
          <a:r>
            <a:rPr lang="cs-CZ" dirty="0"/>
            <a:t>1x otevřená výzva pro malé projekty (MGS)</a:t>
          </a:r>
        </a:p>
      </dgm:t>
    </dgm:pt>
    <dgm:pt modelId="{37FD7B9A-2828-4FE0-8343-ACE2B22A62E8}" type="parTrans" cxnId="{1A4DC182-4E92-4985-A6F7-CE911BB79408}">
      <dgm:prSet/>
      <dgm:spPr/>
      <dgm:t>
        <a:bodyPr/>
        <a:lstStyle/>
        <a:p>
          <a:endParaRPr lang="cs-CZ"/>
        </a:p>
      </dgm:t>
    </dgm:pt>
    <dgm:pt modelId="{63D0B6CB-ED9F-4875-BCB1-D88CC67E692D}" type="sibTrans" cxnId="{1A4DC182-4E92-4985-A6F7-CE911BB79408}">
      <dgm:prSet/>
      <dgm:spPr/>
      <dgm:t>
        <a:bodyPr/>
        <a:lstStyle/>
        <a:p>
          <a:endParaRPr lang="cs-CZ"/>
        </a:p>
      </dgm:t>
    </dgm:pt>
    <dgm:pt modelId="{19323E6E-655F-4D3C-830D-B66CA84AF47F}">
      <dgm:prSet phldrT="[Text]"/>
      <dgm:spPr/>
      <dgm:t>
        <a:bodyPr/>
        <a:lstStyle/>
        <a:p>
          <a:r>
            <a:rPr lang="cs-CZ" dirty="0"/>
            <a:t>Podpora prevence přenosných a nepřenosných onemocnění</a:t>
          </a:r>
        </a:p>
      </dgm:t>
    </dgm:pt>
    <dgm:pt modelId="{5423F200-BB16-4B89-8146-D02091B98D4D}" type="parTrans" cxnId="{FF68A4A6-4B93-4E37-82C8-058A1207D03B}">
      <dgm:prSet/>
      <dgm:spPr/>
      <dgm:t>
        <a:bodyPr/>
        <a:lstStyle/>
        <a:p>
          <a:endParaRPr lang="cs-CZ"/>
        </a:p>
      </dgm:t>
    </dgm:pt>
    <dgm:pt modelId="{17A1F409-1D1A-4629-AF02-6024B8729509}" type="sibTrans" cxnId="{FF68A4A6-4B93-4E37-82C8-058A1207D03B}">
      <dgm:prSet/>
      <dgm:spPr/>
      <dgm:t>
        <a:bodyPr/>
        <a:lstStyle/>
        <a:p>
          <a:endParaRPr lang="cs-CZ"/>
        </a:p>
      </dgm:t>
    </dgm:pt>
    <dgm:pt modelId="{C6FDDA32-A6C6-4C46-95CE-3149CC51D485}">
      <dgm:prSet phldrT="[Text]"/>
      <dgm:spPr/>
      <dgm:t>
        <a:bodyPr/>
        <a:lstStyle/>
        <a:p>
          <a:r>
            <a:rPr lang="cs-CZ" dirty="0"/>
            <a:t>1x otevřená výzva pro velké projekty</a:t>
          </a:r>
        </a:p>
      </dgm:t>
    </dgm:pt>
    <dgm:pt modelId="{F97CCACC-7DD7-4A3F-8B3F-02178B34DBDC}" type="parTrans" cxnId="{2C30B0BF-DE59-428C-8A66-EFFE27B72CE8}">
      <dgm:prSet/>
      <dgm:spPr/>
      <dgm:t>
        <a:bodyPr/>
        <a:lstStyle/>
        <a:p>
          <a:endParaRPr lang="cs-CZ"/>
        </a:p>
      </dgm:t>
    </dgm:pt>
    <dgm:pt modelId="{312A5040-EF09-474C-ACBD-E0A1C83FC7C3}" type="sibTrans" cxnId="{2C30B0BF-DE59-428C-8A66-EFFE27B72CE8}">
      <dgm:prSet/>
      <dgm:spPr/>
      <dgm:t>
        <a:bodyPr/>
        <a:lstStyle/>
        <a:p>
          <a:endParaRPr lang="cs-CZ"/>
        </a:p>
      </dgm:t>
    </dgm:pt>
    <dgm:pt modelId="{A7A11761-FBD6-4985-9F3A-97F54FE59F68}">
      <dgm:prSet phldrT="[Text]"/>
      <dgm:spPr/>
      <dgm:t>
        <a:bodyPr/>
        <a:lstStyle/>
        <a:p>
          <a:r>
            <a:rPr lang="cs-CZ" dirty="0"/>
            <a:t>1x otevřená výzva pro malé projekty (MGS)</a:t>
          </a:r>
        </a:p>
      </dgm:t>
    </dgm:pt>
    <dgm:pt modelId="{B30D1071-812B-48DE-A59A-57DD49AC6578}" type="parTrans" cxnId="{CB4AEB40-22D0-40B6-9A43-060C36391BD1}">
      <dgm:prSet/>
      <dgm:spPr/>
      <dgm:t>
        <a:bodyPr/>
        <a:lstStyle/>
        <a:p>
          <a:endParaRPr lang="cs-CZ"/>
        </a:p>
      </dgm:t>
    </dgm:pt>
    <dgm:pt modelId="{2853C591-71D8-4908-8CF5-31A79669E45A}" type="sibTrans" cxnId="{CB4AEB40-22D0-40B6-9A43-060C36391BD1}">
      <dgm:prSet/>
      <dgm:spPr/>
      <dgm:t>
        <a:bodyPr/>
        <a:lstStyle/>
        <a:p>
          <a:endParaRPr lang="cs-CZ"/>
        </a:p>
      </dgm:t>
    </dgm:pt>
    <dgm:pt modelId="{2EC775E1-62BB-4DB0-8F51-9E4E97154072}">
      <dgm:prSet phldrT="[Text]"/>
      <dgm:spPr/>
      <dgm:t>
        <a:bodyPr/>
        <a:lstStyle/>
        <a:p>
          <a:r>
            <a:rPr lang="cs-CZ" dirty="0"/>
            <a:t>Podpora posílení role pacientů a pacientských organizací</a:t>
          </a:r>
        </a:p>
      </dgm:t>
    </dgm:pt>
    <dgm:pt modelId="{6055BE82-5E1B-43D0-AA35-B0933F587235}" type="parTrans" cxnId="{03814E00-0BC3-437A-8006-1BFC342B0454}">
      <dgm:prSet/>
      <dgm:spPr/>
      <dgm:t>
        <a:bodyPr/>
        <a:lstStyle/>
        <a:p>
          <a:endParaRPr lang="cs-CZ"/>
        </a:p>
      </dgm:t>
    </dgm:pt>
    <dgm:pt modelId="{F7E88787-B976-4B18-BDBC-60BFFB560C8A}" type="sibTrans" cxnId="{03814E00-0BC3-437A-8006-1BFC342B0454}">
      <dgm:prSet/>
      <dgm:spPr/>
      <dgm:t>
        <a:bodyPr/>
        <a:lstStyle/>
        <a:p>
          <a:endParaRPr lang="cs-CZ"/>
        </a:p>
      </dgm:t>
    </dgm:pt>
    <dgm:pt modelId="{4103B709-BCC8-4300-BAD5-B3CEDC14AC43}">
      <dgm:prSet phldrT="[Text]"/>
      <dgm:spPr/>
      <dgm:t>
        <a:bodyPr/>
        <a:lstStyle/>
        <a:p>
          <a:r>
            <a:rPr lang="cs-CZ" dirty="0"/>
            <a:t>1x otevřená výzva pro malé projekty (MGS)</a:t>
          </a:r>
        </a:p>
      </dgm:t>
    </dgm:pt>
    <dgm:pt modelId="{FFA741CB-46D5-4B9E-AB51-5D8F6E6F3E10}" type="parTrans" cxnId="{976E23FE-2D79-4E5C-8E27-76B533DD089C}">
      <dgm:prSet/>
      <dgm:spPr/>
      <dgm:t>
        <a:bodyPr/>
        <a:lstStyle/>
        <a:p>
          <a:endParaRPr lang="cs-CZ"/>
        </a:p>
      </dgm:t>
    </dgm:pt>
    <dgm:pt modelId="{5F2E893C-9EA2-4A5B-9D6C-172B54B3F63B}" type="sibTrans" cxnId="{976E23FE-2D79-4E5C-8E27-76B533DD089C}">
      <dgm:prSet/>
      <dgm:spPr/>
      <dgm:t>
        <a:bodyPr/>
        <a:lstStyle/>
        <a:p>
          <a:endParaRPr lang="cs-CZ"/>
        </a:p>
      </dgm:t>
    </dgm:pt>
    <dgm:pt modelId="{0374810A-C0AD-4F22-BBD7-BF2D4D837E15}" type="pres">
      <dgm:prSet presAssocID="{E465916A-7C2F-405C-9566-4D11FBE21716}" presName="Name0" presStyleCnt="0">
        <dgm:presLayoutVars>
          <dgm:dir/>
          <dgm:animLvl val="lvl"/>
          <dgm:resizeHandles val="exact"/>
        </dgm:presLayoutVars>
      </dgm:prSet>
      <dgm:spPr/>
    </dgm:pt>
    <dgm:pt modelId="{465328F8-E4BB-48A3-AE60-4C8DE97BA07A}" type="pres">
      <dgm:prSet presAssocID="{5027D66F-CEC4-4CC5-8C02-850B2631974F}" presName="linNode" presStyleCnt="0"/>
      <dgm:spPr/>
    </dgm:pt>
    <dgm:pt modelId="{ACED54F5-F8FB-4DD3-A202-0913E46E0F4D}" type="pres">
      <dgm:prSet presAssocID="{5027D66F-CEC4-4CC5-8C02-850B2631974F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67EDF394-98EB-4FB7-9F10-BE92EFE35C92}" type="pres">
      <dgm:prSet presAssocID="{5027D66F-CEC4-4CC5-8C02-850B2631974F}" presName="descendantText" presStyleLbl="alignAccFollowNode1" presStyleIdx="0" presStyleCnt="3">
        <dgm:presLayoutVars>
          <dgm:bulletEnabled val="1"/>
        </dgm:presLayoutVars>
      </dgm:prSet>
      <dgm:spPr/>
    </dgm:pt>
    <dgm:pt modelId="{9169D749-679A-4689-9ED4-070BF537FF3A}" type="pres">
      <dgm:prSet presAssocID="{4F8193C5-60C9-4412-AD57-F049B87C8DB9}" presName="sp" presStyleCnt="0"/>
      <dgm:spPr/>
    </dgm:pt>
    <dgm:pt modelId="{F31B7F84-9A33-45E1-AE73-9AB7AFEE0B92}" type="pres">
      <dgm:prSet presAssocID="{19323E6E-655F-4D3C-830D-B66CA84AF47F}" presName="linNode" presStyleCnt="0"/>
      <dgm:spPr/>
    </dgm:pt>
    <dgm:pt modelId="{42319FB5-44A8-4582-9A93-F118069C0FF0}" type="pres">
      <dgm:prSet presAssocID="{19323E6E-655F-4D3C-830D-B66CA84AF47F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9EE54D26-759E-4FE7-B215-3138C2897FA3}" type="pres">
      <dgm:prSet presAssocID="{19323E6E-655F-4D3C-830D-B66CA84AF47F}" presName="descendantText" presStyleLbl="alignAccFollowNode1" presStyleIdx="1" presStyleCnt="3">
        <dgm:presLayoutVars>
          <dgm:bulletEnabled val="1"/>
        </dgm:presLayoutVars>
      </dgm:prSet>
      <dgm:spPr/>
    </dgm:pt>
    <dgm:pt modelId="{8BAF48A3-8912-47B2-8049-76E28FD393A7}" type="pres">
      <dgm:prSet presAssocID="{17A1F409-1D1A-4629-AF02-6024B8729509}" presName="sp" presStyleCnt="0"/>
      <dgm:spPr/>
    </dgm:pt>
    <dgm:pt modelId="{57387408-D03C-4369-809A-80A3B25E1F35}" type="pres">
      <dgm:prSet presAssocID="{2EC775E1-62BB-4DB0-8F51-9E4E97154072}" presName="linNode" presStyleCnt="0"/>
      <dgm:spPr/>
    </dgm:pt>
    <dgm:pt modelId="{DFFA5AD3-E369-4A6E-9F46-91D56D0C557A}" type="pres">
      <dgm:prSet presAssocID="{2EC775E1-62BB-4DB0-8F51-9E4E97154072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31904B2F-1DED-4A0C-B30B-AD40CB049B91}" type="pres">
      <dgm:prSet presAssocID="{2EC775E1-62BB-4DB0-8F51-9E4E97154072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03814E00-0BC3-437A-8006-1BFC342B0454}" srcId="{E465916A-7C2F-405C-9566-4D11FBE21716}" destId="{2EC775E1-62BB-4DB0-8F51-9E4E97154072}" srcOrd="2" destOrd="0" parTransId="{6055BE82-5E1B-43D0-AA35-B0933F587235}" sibTransId="{F7E88787-B976-4B18-BDBC-60BFFB560C8A}"/>
    <dgm:cxn modelId="{C9952B20-07EC-42B0-8454-76C4FDF31668}" type="presOf" srcId="{C6FDDA32-A6C6-4C46-95CE-3149CC51D485}" destId="{9EE54D26-759E-4FE7-B215-3138C2897FA3}" srcOrd="0" destOrd="0" presId="urn:microsoft.com/office/officeart/2005/8/layout/vList5"/>
    <dgm:cxn modelId="{678D8726-92A5-478B-8077-FA5104D848B6}" type="presOf" srcId="{00B2D569-4150-4BE6-A269-66D0B4823282}" destId="{67EDF394-98EB-4FB7-9F10-BE92EFE35C92}" srcOrd="0" destOrd="1" presId="urn:microsoft.com/office/officeart/2005/8/layout/vList5"/>
    <dgm:cxn modelId="{FF25942A-BFBC-4FC8-8D78-380155EB5213}" srcId="{5027D66F-CEC4-4CC5-8C02-850B2631974F}" destId="{3E9567AB-AE7B-4755-BDEB-9BA3F93D3157}" srcOrd="0" destOrd="0" parTransId="{FD537601-A557-48FC-8B45-28111E0589D8}" sibTransId="{0C467D43-7CD3-4FE7-A634-0356DF75FA90}"/>
    <dgm:cxn modelId="{0B4FC12F-02AF-4BB3-8E27-6AA2480DBFE9}" type="presOf" srcId="{E465916A-7C2F-405C-9566-4D11FBE21716}" destId="{0374810A-C0AD-4F22-BBD7-BF2D4D837E15}" srcOrd="0" destOrd="0" presId="urn:microsoft.com/office/officeart/2005/8/layout/vList5"/>
    <dgm:cxn modelId="{CB4AEB40-22D0-40B6-9A43-060C36391BD1}" srcId="{19323E6E-655F-4D3C-830D-B66CA84AF47F}" destId="{A7A11761-FBD6-4985-9F3A-97F54FE59F68}" srcOrd="1" destOrd="0" parTransId="{B30D1071-812B-48DE-A59A-57DD49AC6578}" sibTransId="{2853C591-71D8-4908-8CF5-31A79669E45A}"/>
    <dgm:cxn modelId="{36E8BF5F-00A5-4427-9759-7F6312BED580}" type="presOf" srcId="{A7A11761-FBD6-4985-9F3A-97F54FE59F68}" destId="{9EE54D26-759E-4FE7-B215-3138C2897FA3}" srcOrd="0" destOrd="1" presId="urn:microsoft.com/office/officeart/2005/8/layout/vList5"/>
    <dgm:cxn modelId="{1A4DC182-4E92-4985-A6F7-CE911BB79408}" srcId="{5027D66F-CEC4-4CC5-8C02-850B2631974F}" destId="{00B2D569-4150-4BE6-A269-66D0B4823282}" srcOrd="1" destOrd="0" parTransId="{37FD7B9A-2828-4FE0-8343-ACE2B22A62E8}" sibTransId="{63D0B6CB-ED9F-4875-BCB1-D88CC67E692D}"/>
    <dgm:cxn modelId="{4F179888-B9E3-4F30-AF00-37D0DD596C77}" type="presOf" srcId="{3E9567AB-AE7B-4755-BDEB-9BA3F93D3157}" destId="{67EDF394-98EB-4FB7-9F10-BE92EFE35C92}" srcOrd="0" destOrd="0" presId="urn:microsoft.com/office/officeart/2005/8/layout/vList5"/>
    <dgm:cxn modelId="{4713DE9C-BF7B-45CE-96D2-89DC87E6549B}" srcId="{E465916A-7C2F-405C-9566-4D11FBE21716}" destId="{5027D66F-CEC4-4CC5-8C02-850B2631974F}" srcOrd="0" destOrd="0" parTransId="{3052E5E0-3C07-4E68-8B76-788E86F07954}" sibTransId="{4F8193C5-60C9-4412-AD57-F049B87C8DB9}"/>
    <dgm:cxn modelId="{FF68A4A6-4B93-4E37-82C8-058A1207D03B}" srcId="{E465916A-7C2F-405C-9566-4D11FBE21716}" destId="{19323E6E-655F-4D3C-830D-B66CA84AF47F}" srcOrd="1" destOrd="0" parTransId="{5423F200-BB16-4B89-8146-D02091B98D4D}" sibTransId="{17A1F409-1D1A-4629-AF02-6024B8729509}"/>
    <dgm:cxn modelId="{1D06CEA6-E1FE-4A9B-A95F-002566FC21C9}" type="presOf" srcId="{4103B709-BCC8-4300-BAD5-B3CEDC14AC43}" destId="{31904B2F-1DED-4A0C-B30B-AD40CB049B91}" srcOrd="0" destOrd="0" presId="urn:microsoft.com/office/officeart/2005/8/layout/vList5"/>
    <dgm:cxn modelId="{2C30B0BF-DE59-428C-8A66-EFFE27B72CE8}" srcId="{19323E6E-655F-4D3C-830D-B66CA84AF47F}" destId="{C6FDDA32-A6C6-4C46-95CE-3149CC51D485}" srcOrd="0" destOrd="0" parTransId="{F97CCACC-7DD7-4A3F-8B3F-02178B34DBDC}" sibTransId="{312A5040-EF09-474C-ACBD-E0A1C83FC7C3}"/>
    <dgm:cxn modelId="{A0DCABCA-6D6E-4A8F-A53D-E4F57C98A0B9}" type="presOf" srcId="{5027D66F-CEC4-4CC5-8C02-850B2631974F}" destId="{ACED54F5-F8FB-4DD3-A202-0913E46E0F4D}" srcOrd="0" destOrd="0" presId="urn:microsoft.com/office/officeart/2005/8/layout/vList5"/>
    <dgm:cxn modelId="{263BF3CE-0FB5-4021-98C1-42A0AE9DB7F7}" type="presOf" srcId="{19323E6E-655F-4D3C-830D-B66CA84AF47F}" destId="{42319FB5-44A8-4582-9A93-F118069C0FF0}" srcOrd="0" destOrd="0" presId="urn:microsoft.com/office/officeart/2005/8/layout/vList5"/>
    <dgm:cxn modelId="{8A19DAE0-AA20-4E21-8436-D3BAE704E096}" type="presOf" srcId="{2EC775E1-62BB-4DB0-8F51-9E4E97154072}" destId="{DFFA5AD3-E369-4A6E-9F46-91D56D0C557A}" srcOrd="0" destOrd="0" presId="urn:microsoft.com/office/officeart/2005/8/layout/vList5"/>
    <dgm:cxn modelId="{976E23FE-2D79-4E5C-8E27-76B533DD089C}" srcId="{2EC775E1-62BB-4DB0-8F51-9E4E97154072}" destId="{4103B709-BCC8-4300-BAD5-B3CEDC14AC43}" srcOrd="0" destOrd="0" parTransId="{FFA741CB-46D5-4B9E-AB51-5D8F6E6F3E10}" sibTransId="{5F2E893C-9EA2-4A5B-9D6C-172B54B3F63B}"/>
    <dgm:cxn modelId="{AFAA307B-88D7-4E4A-B0F5-E0BAF0C35076}" type="presParOf" srcId="{0374810A-C0AD-4F22-BBD7-BF2D4D837E15}" destId="{465328F8-E4BB-48A3-AE60-4C8DE97BA07A}" srcOrd="0" destOrd="0" presId="urn:microsoft.com/office/officeart/2005/8/layout/vList5"/>
    <dgm:cxn modelId="{F10A8AE6-49DC-470B-B376-DDF2A584F763}" type="presParOf" srcId="{465328F8-E4BB-48A3-AE60-4C8DE97BA07A}" destId="{ACED54F5-F8FB-4DD3-A202-0913E46E0F4D}" srcOrd="0" destOrd="0" presId="urn:microsoft.com/office/officeart/2005/8/layout/vList5"/>
    <dgm:cxn modelId="{5F3F4859-E731-4355-8383-2411A8EBD963}" type="presParOf" srcId="{465328F8-E4BB-48A3-AE60-4C8DE97BA07A}" destId="{67EDF394-98EB-4FB7-9F10-BE92EFE35C92}" srcOrd="1" destOrd="0" presId="urn:microsoft.com/office/officeart/2005/8/layout/vList5"/>
    <dgm:cxn modelId="{688B0696-84F2-4ED1-82CD-E00523758FDE}" type="presParOf" srcId="{0374810A-C0AD-4F22-BBD7-BF2D4D837E15}" destId="{9169D749-679A-4689-9ED4-070BF537FF3A}" srcOrd="1" destOrd="0" presId="urn:microsoft.com/office/officeart/2005/8/layout/vList5"/>
    <dgm:cxn modelId="{1876E176-E798-4BC4-AEB9-ADC34431ECD3}" type="presParOf" srcId="{0374810A-C0AD-4F22-BBD7-BF2D4D837E15}" destId="{F31B7F84-9A33-45E1-AE73-9AB7AFEE0B92}" srcOrd="2" destOrd="0" presId="urn:microsoft.com/office/officeart/2005/8/layout/vList5"/>
    <dgm:cxn modelId="{B2F1E5B9-A973-401B-BF2F-43F0B2AB6558}" type="presParOf" srcId="{F31B7F84-9A33-45E1-AE73-9AB7AFEE0B92}" destId="{42319FB5-44A8-4582-9A93-F118069C0FF0}" srcOrd="0" destOrd="0" presId="urn:microsoft.com/office/officeart/2005/8/layout/vList5"/>
    <dgm:cxn modelId="{8399FA88-940A-4FD9-8B1C-00BF88A4098B}" type="presParOf" srcId="{F31B7F84-9A33-45E1-AE73-9AB7AFEE0B92}" destId="{9EE54D26-759E-4FE7-B215-3138C2897FA3}" srcOrd="1" destOrd="0" presId="urn:microsoft.com/office/officeart/2005/8/layout/vList5"/>
    <dgm:cxn modelId="{254FA324-6541-4EEC-AC9C-6ED89D9FAA54}" type="presParOf" srcId="{0374810A-C0AD-4F22-BBD7-BF2D4D837E15}" destId="{8BAF48A3-8912-47B2-8049-76E28FD393A7}" srcOrd="3" destOrd="0" presId="urn:microsoft.com/office/officeart/2005/8/layout/vList5"/>
    <dgm:cxn modelId="{C5D87965-D779-40DB-B75F-68601EC1649C}" type="presParOf" srcId="{0374810A-C0AD-4F22-BBD7-BF2D4D837E15}" destId="{57387408-D03C-4369-809A-80A3B25E1F35}" srcOrd="4" destOrd="0" presId="urn:microsoft.com/office/officeart/2005/8/layout/vList5"/>
    <dgm:cxn modelId="{98F743DA-AAA8-403A-A633-BC54F2D08503}" type="presParOf" srcId="{57387408-D03C-4369-809A-80A3B25E1F35}" destId="{DFFA5AD3-E369-4A6E-9F46-91D56D0C557A}" srcOrd="0" destOrd="0" presId="urn:microsoft.com/office/officeart/2005/8/layout/vList5"/>
    <dgm:cxn modelId="{D3D9B4B9-FBAE-42D3-9783-68913C9DDF46}" type="presParOf" srcId="{57387408-D03C-4369-809A-80A3B25E1F35}" destId="{31904B2F-1DED-4A0C-B30B-AD40CB049B9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9792E36-F711-4710-BAD9-4BBA33A52E9E}" type="doc">
      <dgm:prSet loTypeId="urn:diagrams.loki3.com/BracketList+Icon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B98A28D3-95C4-497B-A908-1928C2DE4D16}">
      <dgm:prSet phldrT="[Text]"/>
      <dgm:spPr/>
      <dgm:t>
        <a:bodyPr/>
        <a:lstStyle/>
        <a:p>
          <a:r>
            <a:rPr lang="cs-CZ" dirty="0"/>
            <a:t>Otevřené výzvy pro velké projekty</a:t>
          </a:r>
        </a:p>
      </dgm:t>
    </dgm:pt>
    <dgm:pt modelId="{E48F90C0-5B4A-49FA-8062-EA7566B63063}" type="parTrans" cxnId="{EAEA84B6-D6DE-4FB7-AFE0-65BCD2A13836}">
      <dgm:prSet/>
      <dgm:spPr/>
      <dgm:t>
        <a:bodyPr/>
        <a:lstStyle/>
        <a:p>
          <a:endParaRPr lang="cs-CZ"/>
        </a:p>
      </dgm:t>
    </dgm:pt>
    <dgm:pt modelId="{7E529BBB-BEA2-4639-B706-7524C8AD8807}" type="sibTrans" cxnId="{EAEA84B6-D6DE-4FB7-AFE0-65BCD2A13836}">
      <dgm:prSet/>
      <dgm:spPr/>
      <dgm:t>
        <a:bodyPr/>
        <a:lstStyle/>
        <a:p>
          <a:endParaRPr lang="cs-CZ"/>
        </a:p>
      </dgm:t>
    </dgm:pt>
    <dgm:pt modelId="{C67ADB14-3462-401B-8A5E-BA26A5CB43D2}">
      <dgm:prSet phldrT="[Text]" custT="1"/>
      <dgm:spPr/>
      <dgm:t>
        <a:bodyPr/>
        <a:lstStyle/>
        <a:p>
          <a:r>
            <a:rPr lang="cs-CZ" sz="4400" u="sng" dirty="0"/>
            <a:t>Vyhlášení výzev</a:t>
          </a:r>
          <a:r>
            <a:rPr lang="cs-CZ" sz="5500" u="none" dirty="0"/>
            <a:t>: </a:t>
          </a:r>
          <a:r>
            <a:rPr lang="cs-CZ" sz="5500" b="1" u="none" dirty="0"/>
            <a:t>prosinec 2019/leden 2020</a:t>
          </a:r>
        </a:p>
      </dgm:t>
    </dgm:pt>
    <dgm:pt modelId="{2071A76A-724F-4273-BF79-7237F8B25DAF}" type="parTrans" cxnId="{9307D9F4-AA19-46E5-8FC5-8D8B0BFA0F8F}">
      <dgm:prSet/>
      <dgm:spPr/>
      <dgm:t>
        <a:bodyPr/>
        <a:lstStyle/>
        <a:p>
          <a:endParaRPr lang="cs-CZ"/>
        </a:p>
      </dgm:t>
    </dgm:pt>
    <dgm:pt modelId="{1FD31B03-69E3-42B9-8A02-EE00B0536AB6}" type="sibTrans" cxnId="{9307D9F4-AA19-46E5-8FC5-8D8B0BFA0F8F}">
      <dgm:prSet/>
      <dgm:spPr/>
      <dgm:t>
        <a:bodyPr/>
        <a:lstStyle/>
        <a:p>
          <a:endParaRPr lang="cs-CZ"/>
        </a:p>
      </dgm:t>
    </dgm:pt>
    <dgm:pt modelId="{F618C8D9-D7C7-4972-9714-BEA0F1558988}">
      <dgm:prSet phldrT="[Text]"/>
      <dgm:spPr/>
      <dgm:t>
        <a:bodyPr/>
        <a:lstStyle/>
        <a:p>
          <a:r>
            <a:rPr lang="cs-CZ" dirty="0"/>
            <a:t>Otevřené výzvy pro malé projekty (MGS)</a:t>
          </a:r>
        </a:p>
      </dgm:t>
    </dgm:pt>
    <dgm:pt modelId="{0449F4E7-5074-4783-B06F-4089FF3CCEE6}" type="parTrans" cxnId="{498AB59D-443C-4D26-8578-2CC5B80024AD}">
      <dgm:prSet/>
      <dgm:spPr/>
      <dgm:t>
        <a:bodyPr/>
        <a:lstStyle/>
        <a:p>
          <a:endParaRPr lang="cs-CZ"/>
        </a:p>
      </dgm:t>
    </dgm:pt>
    <dgm:pt modelId="{DBF007E4-138D-4C1E-8C0B-8BA0D2974882}" type="sibTrans" cxnId="{498AB59D-443C-4D26-8578-2CC5B80024AD}">
      <dgm:prSet/>
      <dgm:spPr/>
      <dgm:t>
        <a:bodyPr/>
        <a:lstStyle/>
        <a:p>
          <a:endParaRPr lang="cs-CZ"/>
        </a:p>
      </dgm:t>
    </dgm:pt>
    <dgm:pt modelId="{0C31C94A-24B1-42ED-BC2C-8BB631079391}">
      <dgm:prSet phldrT="[Text]" custT="1"/>
      <dgm:spPr/>
      <dgm:t>
        <a:bodyPr/>
        <a:lstStyle/>
        <a:p>
          <a:r>
            <a:rPr lang="cs-CZ" sz="4400" u="sng" dirty="0"/>
            <a:t>Vyhlášení výzev</a:t>
          </a:r>
          <a:r>
            <a:rPr lang="cs-CZ" sz="5700" dirty="0"/>
            <a:t>: </a:t>
          </a:r>
          <a:r>
            <a:rPr lang="cs-CZ" sz="5700" b="1" dirty="0"/>
            <a:t>březen/duben 2020</a:t>
          </a:r>
        </a:p>
      </dgm:t>
    </dgm:pt>
    <dgm:pt modelId="{62D843B5-62EA-4F74-A976-01BF31F3058B}" type="parTrans" cxnId="{6868EA61-A9C6-402B-A0EC-F0BCF1ED8C3F}">
      <dgm:prSet/>
      <dgm:spPr/>
      <dgm:t>
        <a:bodyPr/>
        <a:lstStyle/>
        <a:p>
          <a:endParaRPr lang="cs-CZ"/>
        </a:p>
      </dgm:t>
    </dgm:pt>
    <dgm:pt modelId="{7600727C-0E6A-480D-AA15-B7C38E3BBED6}" type="sibTrans" cxnId="{6868EA61-A9C6-402B-A0EC-F0BCF1ED8C3F}">
      <dgm:prSet/>
      <dgm:spPr/>
      <dgm:t>
        <a:bodyPr/>
        <a:lstStyle/>
        <a:p>
          <a:endParaRPr lang="cs-CZ"/>
        </a:p>
      </dgm:t>
    </dgm:pt>
    <dgm:pt modelId="{8A69C3C7-9204-4860-8F06-82C3F3171BBF}">
      <dgm:prSet phldrT="[Text]" custT="1"/>
      <dgm:spPr/>
      <dgm:t>
        <a:bodyPr/>
        <a:lstStyle/>
        <a:p>
          <a:r>
            <a:rPr lang="cs-CZ" sz="4400" u="sng" dirty="0"/>
            <a:t>Lhůta pro předkládání žádostí</a:t>
          </a:r>
          <a:r>
            <a:rPr lang="cs-CZ" sz="5500" u="none" dirty="0"/>
            <a:t>: </a:t>
          </a:r>
          <a:r>
            <a:rPr lang="cs-CZ" sz="5500" b="1" u="none" dirty="0"/>
            <a:t>2-3 měsíce</a:t>
          </a:r>
        </a:p>
      </dgm:t>
    </dgm:pt>
    <dgm:pt modelId="{FB5750F0-CDEE-47DE-9192-346DC1B83F2B}" type="parTrans" cxnId="{77D64F36-C444-4019-A0A6-9FFDB7CE2478}">
      <dgm:prSet/>
      <dgm:spPr/>
      <dgm:t>
        <a:bodyPr/>
        <a:lstStyle/>
        <a:p>
          <a:endParaRPr lang="cs-CZ"/>
        </a:p>
      </dgm:t>
    </dgm:pt>
    <dgm:pt modelId="{EA7F5EA0-8D98-47FF-9189-EBCCFF40E51B}" type="sibTrans" cxnId="{77D64F36-C444-4019-A0A6-9FFDB7CE2478}">
      <dgm:prSet/>
      <dgm:spPr/>
      <dgm:t>
        <a:bodyPr/>
        <a:lstStyle/>
        <a:p>
          <a:endParaRPr lang="cs-CZ"/>
        </a:p>
      </dgm:t>
    </dgm:pt>
    <dgm:pt modelId="{D52669B7-1146-406B-B072-1C9F01B77022}">
      <dgm:prSet phldrT="[Text]" custT="1"/>
      <dgm:spPr/>
      <dgm:t>
        <a:bodyPr/>
        <a:lstStyle/>
        <a:p>
          <a:r>
            <a:rPr lang="cs-CZ" sz="4400" u="sng" dirty="0"/>
            <a:t>Hodnotící proces a verifikace</a:t>
          </a:r>
          <a:r>
            <a:rPr lang="cs-CZ" sz="5500" u="none" dirty="0"/>
            <a:t>: </a:t>
          </a:r>
          <a:r>
            <a:rPr lang="cs-CZ" sz="5500" b="1" u="none" dirty="0"/>
            <a:t>4-5 měsíců</a:t>
          </a:r>
        </a:p>
      </dgm:t>
    </dgm:pt>
    <dgm:pt modelId="{22219264-BBA5-4B5F-82F4-82B9FE8517CF}" type="parTrans" cxnId="{75C9AA0B-A14F-4D1F-8A0B-D4F866AAF513}">
      <dgm:prSet/>
      <dgm:spPr/>
      <dgm:t>
        <a:bodyPr/>
        <a:lstStyle/>
        <a:p>
          <a:endParaRPr lang="cs-CZ"/>
        </a:p>
      </dgm:t>
    </dgm:pt>
    <dgm:pt modelId="{E9FD4234-7642-4826-9F2B-878CCBAC49B5}" type="sibTrans" cxnId="{75C9AA0B-A14F-4D1F-8A0B-D4F866AAF513}">
      <dgm:prSet/>
      <dgm:spPr/>
      <dgm:t>
        <a:bodyPr/>
        <a:lstStyle/>
        <a:p>
          <a:endParaRPr lang="cs-CZ"/>
        </a:p>
      </dgm:t>
    </dgm:pt>
    <dgm:pt modelId="{6E97106B-8767-4B06-BCC8-BDABEE9678BC}">
      <dgm:prSet phldrT="[Text]" custT="1"/>
      <dgm:spPr/>
      <dgm:t>
        <a:bodyPr/>
        <a:lstStyle/>
        <a:p>
          <a:r>
            <a:rPr lang="cs-CZ" sz="4400" u="sng" dirty="0"/>
            <a:t>Předpokládaný začátek realizace projektu</a:t>
          </a:r>
          <a:r>
            <a:rPr lang="cs-CZ" sz="5500" dirty="0"/>
            <a:t>: </a:t>
          </a:r>
          <a:r>
            <a:rPr lang="cs-CZ" sz="5500" b="1" dirty="0"/>
            <a:t>červenec/srpen 2020 </a:t>
          </a:r>
        </a:p>
      </dgm:t>
    </dgm:pt>
    <dgm:pt modelId="{CCED53E6-EF72-43A8-8897-644422B40233}" type="parTrans" cxnId="{E159E675-6A95-44FF-B078-FA8B64E9F141}">
      <dgm:prSet/>
      <dgm:spPr/>
      <dgm:t>
        <a:bodyPr/>
        <a:lstStyle/>
        <a:p>
          <a:endParaRPr lang="cs-CZ"/>
        </a:p>
      </dgm:t>
    </dgm:pt>
    <dgm:pt modelId="{D3E24D1E-3182-4052-A40D-3C7A615CB5D0}" type="sibTrans" cxnId="{E159E675-6A95-44FF-B078-FA8B64E9F141}">
      <dgm:prSet/>
      <dgm:spPr/>
      <dgm:t>
        <a:bodyPr/>
        <a:lstStyle/>
        <a:p>
          <a:endParaRPr lang="cs-CZ"/>
        </a:p>
      </dgm:t>
    </dgm:pt>
    <dgm:pt modelId="{989F9E42-9D1E-436B-B6D4-FDD4E8D5CD36}">
      <dgm:prSet custT="1"/>
      <dgm:spPr/>
      <dgm:t>
        <a:bodyPr/>
        <a:lstStyle/>
        <a:p>
          <a:r>
            <a:rPr lang="cs-CZ" sz="4400" u="sng" dirty="0"/>
            <a:t>Lhůta pro předkládání žádostí</a:t>
          </a:r>
          <a:r>
            <a:rPr lang="cs-CZ" sz="5700" dirty="0"/>
            <a:t>: </a:t>
          </a:r>
          <a:r>
            <a:rPr lang="cs-CZ" sz="5700" b="1" dirty="0"/>
            <a:t>2 měsíce</a:t>
          </a:r>
        </a:p>
      </dgm:t>
    </dgm:pt>
    <dgm:pt modelId="{67CD8BBB-596A-4EFB-AF61-F54D5151464E}" type="parTrans" cxnId="{F026E625-7D55-4394-921F-B678454B85F9}">
      <dgm:prSet/>
      <dgm:spPr/>
      <dgm:t>
        <a:bodyPr/>
        <a:lstStyle/>
        <a:p>
          <a:endParaRPr lang="cs-CZ"/>
        </a:p>
      </dgm:t>
    </dgm:pt>
    <dgm:pt modelId="{F4A81787-EEF1-43ED-B612-9499D4C4CADA}" type="sibTrans" cxnId="{F026E625-7D55-4394-921F-B678454B85F9}">
      <dgm:prSet/>
      <dgm:spPr/>
      <dgm:t>
        <a:bodyPr/>
        <a:lstStyle/>
        <a:p>
          <a:endParaRPr lang="cs-CZ"/>
        </a:p>
      </dgm:t>
    </dgm:pt>
    <dgm:pt modelId="{321A21F4-C5B2-440D-BBD7-0912E74CD4E8}">
      <dgm:prSet custT="1"/>
      <dgm:spPr/>
      <dgm:t>
        <a:bodyPr/>
        <a:lstStyle/>
        <a:p>
          <a:r>
            <a:rPr lang="cs-CZ" sz="4400" u="sng" dirty="0"/>
            <a:t>Hodnotící proces</a:t>
          </a:r>
          <a:r>
            <a:rPr lang="cs-CZ" sz="5700" dirty="0"/>
            <a:t>: </a:t>
          </a:r>
          <a:r>
            <a:rPr lang="cs-CZ" sz="5700" b="1" dirty="0"/>
            <a:t>4-5 měsíců</a:t>
          </a:r>
        </a:p>
      </dgm:t>
    </dgm:pt>
    <dgm:pt modelId="{9194B4BC-DC57-45B7-9D00-CD128BF805AA}" type="parTrans" cxnId="{ECF9182F-9698-4D23-B260-5EECE38B86B7}">
      <dgm:prSet/>
      <dgm:spPr/>
      <dgm:t>
        <a:bodyPr/>
        <a:lstStyle/>
        <a:p>
          <a:endParaRPr lang="cs-CZ"/>
        </a:p>
      </dgm:t>
    </dgm:pt>
    <dgm:pt modelId="{DE49C521-73C6-4AFC-AE99-C4664905AB82}" type="sibTrans" cxnId="{ECF9182F-9698-4D23-B260-5EECE38B86B7}">
      <dgm:prSet/>
      <dgm:spPr/>
      <dgm:t>
        <a:bodyPr/>
        <a:lstStyle/>
        <a:p>
          <a:endParaRPr lang="cs-CZ"/>
        </a:p>
      </dgm:t>
    </dgm:pt>
    <dgm:pt modelId="{C5E93144-5387-47E7-8CD1-77B0A025CD71}">
      <dgm:prSet custT="1"/>
      <dgm:spPr/>
      <dgm:t>
        <a:bodyPr/>
        <a:lstStyle/>
        <a:p>
          <a:r>
            <a:rPr lang="cs-CZ" sz="4400" u="sng" dirty="0"/>
            <a:t>Předpokládaný začátek realizace projektu</a:t>
          </a:r>
          <a:r>
            <a:rPr lang="cs-CZ" sz="5700" dirty="0"/>
            <a:t>: </a:t>
          </a:r>
          <a:r>
            <a:rPr lang="cs-CZ" sz="5700" b="1" dirty="0"/>
            <a:t>září/říjen 2020</a:t>
          </a:r>
        </a:p>
      </dgm:t>
    </dgm:pt>
    <dgm:pt modelId="{5A7F0890-619D-4A33-8954-7FCE7B9E3309}" type="parTrans" cxnId="{74BB3943-8FE8-483B-9379-522D4DD80C98}">
      <dgm:prSet/>
      <dgm:spPr/>
      <dgm:t>
        <a:bodyPr/>
        <a:lstStyle/>
        <a:p>
          <a:endParaRPr lang="cs-CZ"/>
        </a:p>
      </dgm:t>
    </dgm:pt>
    <dgm:pt modelId="{65061F4F-20EF-4A2E-BB5F-713D672CE173}" type="sibTrans" cxnId="{74BB3943-8FE8-483B-9379-522D4DD80C98}">
      <dgm:prSet/>
      <dgm:spPr/>
      <dgm:t>
        <a:bodyPr/>
        <a:lstStyle/>
        <a:p>
          <a:endParaRPr lang="cs-CZ"/>
        </a:p>
      </dgm:t>
    </dgm:pt>
    <dgm:pt modelId="{C4285B4C-0765-44F5-B4B4-F97E1B479D51}" type="pres">
      <dgm:prSet presAssocID="{F9792E36-F711-4710-BAD9-4BBA33A52E9E}" presName="Name0" presStyleCnt="0">
        <dgm:presLayoutVars>
          <dgm:dir/>
          <dgm:animLvl val="lvl"/>
          <dgm:resizeHandles val="exact"/>
        </dgm:presLayoutVars>
      </dgm:prSet>
      <dgm:spPr/>
    </dgm:pt>
    <dgm:pt modelId="{E7E12A96-E420-422A-8E96-4DDDE8681D30}" type="pres">
      <dgm:prSet presAssocID="{B98A28D3-95C4-497B-A908-1928C2DE4D16}" presName="linNode" presStyleCnt="0"/>
      <dgm:spPr/>
    </dgm:pt>
    <dgm:pt modelId="{275AFCAC-BF91-4F4E-9A22-48D045824268}" type="pres">
      <dgm:prSet presAssocID="{B98A28D3-95C4-497B-A908-1928C2DE4D16}" presName="parTx" presStyleLbl="revTx" presStyleIdx="0" presStyleCnt="2">
        <dgm:presLayoutVars>
          <dgm:chMax val="1"/>
          <dgm:bulletEnabled val="1"/>
        </dgm:presLayoutVars>
      </dgm:prSet>
      <dgm:spPr/>
    </dgm:pt>
    <dgm:pt modelId="{60EDA9B2-4629-4C7E-8A90-12252B1033FC}" type="pres">
      <dgm:prSet presAssocID="{B98A28D3-95C4-497B-A908-1928C2DE4D16}" presName="bracket" presStyleLbl="parChTrans1D1" presStyleIdx="0" presStyleCnt="2"/>
      <dgm:spPr/>
    </dgm:pt>
    <dgm:pt modelId="{1C11CE0C-2377-4E6B-9F3D-C1256804CBB0}" type="pres">
      <dgm:prSet presAssocID="{B98A28D3-95C4-497B-A908-1928C2DE4D16}" presName="spH" presStyleCnt="0"/>
      <dgm:spPr/>
    </dgm:pt>
    <dgm:pt modelId="{2D7A31CD-64A7-46D5-9EDB-7C75C36A8D7D}" type="pres">
      <dgm:prSet presAssocID="{B98A28D3-95C4-497B-A908-1928C2DE4D16}" presName="desTx" presStyleLbl="node1" presStyleIdx="0" presStyleCnt="2">
        <dgm:presLayoutVars>
          <dgm:bulletEnabled val="1"/>
        </dgm:presLayoutVars>
      </dgm:prSet>
      <dgm:spPr/>
    </dgm:pt>
    <dgm:pt modelId="{0C241945-45B8-4B81-94E4-CD50E2604E50}" type="pres">
      <dgm:prSet presAssocID="{7E529BBB-BEA2-4639-B706-7524C8AD8807}" presName="spV" presStyleCnt="0"/>
      <dgm:spPr/>
    </dgm:pt>
    <dgm:pt modelId="{0C7C4A55-314C-4551-8C28-6B3D3605EEE8}" type="pres">
      <dgm:prSet presAssocID="{F618C8D9-D7C7-4972-9714-BEA0F1558988}" presName="linNode" presStyleCnt="0"/>
      <dgm:spPr/>
    </dgm:pt>
    <dgm:pt modelId="{56BB8A37-156A-4886-A850-963AC56A4997}" type="pres">
      <dgm:prSet presAssocID="{F618C8D9-D7C7-4972-9714-BEA0F1558988}" presName="parTx" presStyleLbl="revTx" presStyleIdx="1" presStyleCnt="2">
        <dgm:presLayoutVars>
          <dgm:chMax val="1"/>
          <dgm:bulletEnabled val="1"/>
        </dgm:presLayoutVars>
      </dgm:prSet>
      <dgm:spPr/>
    </dgm:pt>
    <dgm:pt modelId="{422C079E-1CAE-49F7-89F6-0250D0BADA23}" type="pres">
      <dgm:prSet presAssocID="{F618C8D9-D7C7-4972-9714-BEA0F1558988}" presName="bracket" presStyleLbl="parChTrans1D1" presStyleIdx="1" presStyleCnt="2"/>
      <dgm:spPr/>
    </dgm:pt>
    <dgm:pt modelId="{5EB4B8A6-6101-4C76-AE5C-E72DFC348AEB}" type="pres">
      <dgm:prSet presAssocID="{F618C8D9-D7C7-4972-9714-BEA0F1558988}" presName="spH" presStyleCnt="0"/>
      <dgm:spPr/>
    </dgm:pt>
    <dgm:pt modelId="{8985B7E1-EC49-49CA-86E0-B2A932196252}" type="pres">
      <dgm:prSet presAssocID="{F618C8D9-D7C7-4972-9714-BEA0F1558988}" presName="desTx" presStyleLbl="node1" presStyleIdx="1" presStyleCnt="2">
        <dgm:presLayoutVars>
          <dgm:bulletEnabled val="1"/>
        </dgm:presLayoutVars>
      </dgm:prSet>
      <dgm:spPr/>
    </dgm:pt>
  </dgm:ptLst>
  <dgm:cxnLst>
    <dgm:cxn modelId="{03C2CA09-1409-45F0-A689-82376511AEE4}" type="presOf" srcId="{0C31C94A-24B1-42ED-BC2C-8BB631079391}" destId="{8985B7E1-EC49-49CA-86E0-B2A932196252}" srcOrd="0" destOrd="0" presId="urn:diagrams.loki3.com/BracketList+Icon"/>
    <dgm:cxn modelId="{1443330A-10D4-402F-85BD-AC0909B79FE9}" type="presOf" srcId="{F618C8D9-D7C7-4972-9714-BEA0F1558988}" destId="{56BB8A37-156A-4886-A850-963AC56A4997}" srcOrd="0" destOrd="0" presId="urn:diagrams.loki3.com/BracketList+Icon"/>
    <dgm:cxn modelId="{75C9AA0B-A14F-4D1F-8A0B-D4F866AAF513}" srcId="{B98A28D3-95C4-497B-A908-1928C2DE4D16}" destId="{D52669B7-1146-406B-B072-1C9F01B77022}" srcOrd="2" destOrd="0" parTransId="{22219264-BBA5-4B5F-82F4-82B9FE8517CF}" sibTransId="{E9FD4234-7642-4826-9F2B-878CCBAC49B5}"/>
    <dgm:cxn modelId="{74BF4E0E-39A3-4303-A973-C758E33EBA6F}" type="presOf" srcId="{321A21F4-C5B2-440D-BBD7-0912E74CD4E8}" destId="{8985B7E1-EC49-49CA-86E0-B2A932196252}" srcOrd="0" destOrd="2" presId="urn:diagrams.loki3.com/BracketList+Icon"/>
    <dgm:cxn modelId="{F3F4D911-AA25-4FF5-961E-35DB4487D8D0}" type="presOf" srcId="{C5E93144-5387-47E7-8CD1-77B0A025CD71}" destId="{8985B7E1-EC49-49CA-86E0-B2A932196252}" srcOrd="0" destOrd="3" presId="urn:diagrams.loki3.com/BracketList+Icon"/>
    <dgm:cxn modelId="{F026E625-7D55-4394-921F-B678454B85F9}" srcId="{F618C8D9-D7C7-4972-9714-BEA0F1558988}" destId="{989F9E42-9D1E-436B-B6D4-FDD4E8D5CD36}" srcOrd="1" destOrd="0" parTransId="{67CD8BBB-596A-4EFB-AF61-F54D5151464E}" sibTransId="{F4A81787-EEF1-43ED-B612-9499D4C4CADA}"/>
    <dgm:cxn modelId="{BE3BA227-2D58-4B7E-8334-7FCAD90D8388}" type="presOf" srcId="{6E97106B-8767-4B06-BCC8-BDABEE9678BC}" destId="{2D7A31CD-64A7-46D5-9EDB-7C75C36A8D7D}" srcOrd="0" destOrd="3" presId="urn:diagrams.loki3.com/BracketList+Icon"/>
    <dgm:cxn modelId="{ECF9182F-9698-4D23-B260-5EECE38B86B7}" srcId="{F618C8D9-D7C7-4972-9714-BEA0F1558988}" destId="{321A21F4-C5B2-440D-BBD7-0912E74CD4E8}" srcOrd="2" destOrd="0" parTransId="{9194B4BC-DC57-45B7-9D00-CD128BF805AA}" sibTransId="{DE49C521-73C6-4AFC-AE99-C4664905AB82}"/>
    <dgm:cxn modelId="{77D64F36-C444-4019-A0A6-9FFDB7CE2478}" srcId="{B98A28D3-95C4-497B-A908-1928C2DE4D16}" destId="{8A69C3C7-9204-4860-8F06-82C3F3171BBF}" srcOrd="1" destOrd="0" parTransId="{FB5750F0-CDEE-47DE-9192-346DC1B83F2B}" sibTransId="{EA7F5EA0-8D98-47FF-9189-EBCCFF40E51B}"/>
    <dgm:cxn modelId="{8D7AF237-0BB8-4195-8FC7-E19D495920E2}" type="presOf" srcId="{C67ADB14-3462-401B-8A5E-BA26A5CB43D2}" destId="{2D7A31CD-64A7-46D5-9EDB-7C75C36A8D7D}" srcOrd="0" destOrd="0" presId="urn:diagrams.loki3.com/BracketList+Icon"/>
    <dgm:cxn modelId="{D120795B-B9A8-42D0-BDC8-00CA42DF3536}" type="presOf" srcId="{F9792E36-F711-4710-BAD9-4BBA33A52E9E}" destId="{C4285B4C-0765-44F5-B4B4-F97E1B479D51}" srcOrd="0" destOrd="0" presId="urn:diagrams.loki3.com/BracketList+Icon"/>
    <dgm:cxn modelId="{6868EA61-A9C6-402B-A0EC-F0BCF1ED8C3F}" srcId="{F618C8D9-D7C7-4972-9714-BEA0F1558988}" destId="{0C31C94A-24B1-42ED-BC2C-8BB631079391}" srcOrd="0" destOrd="0" parTransId="{62D843B5-62EA-4F74-A976-01BF31F3058B}" sibTransId="{7600727C-0E6A-480D-AA15-B7C38E3BBED6}"/>
    <dgm:cxn modelId="{74BB3943-8FE8-483B-9379-522D4DD80C98}" srcId="{F618C8D9-D7C7-4972-9714-BEA0F1558988}" destId="{C5E93144-5387-47E7-8CD1-77B0A025CD71}" srcOrd="3" destOrd="0" parTransId="{5A7F0890-619D-4A33-8954-7FCE7B9E3309}" sibTransId="{65061F4F-20EF-4A2E-BB5F-713D672CE173}"/>
    <dgm:cxn modelId="{E159E675-6A95-44FF-B078-FA8B64E9F141}" srcId="{B98A28D3-95C4-497B-A908-1928C2DE4D16}" destId="{6E97106B-8767-4B06-BCC8-BDABEE9678BC}" srcOrd="3" destOrd="0" parTransId="{CCED53E6-EF72-43A8-8897-644422B40233}" sibTransId="{D3E24D1E-3182-4052-A40D-3C7A615CB5D0}"/>
    <dgm:cxn modelId="{1114A289-D2D8-4053-936E-E8B8B47A6249}" type="presOf" srcId="{D52669B7-1146-406B-B072-1C9F01B77022}" destId="{2D7A31CD-64A7-46D5-9EDB-7C75C36A8D7D}" srcOrd="0" destOrd="2" presId="urn:diagrams.loki3.com/BracketList+Icon"/>
    <dgm:cxn modelId="{A0C0978D-63C1-476F-A973-47633DB81428}" type="presOf" srcId="{B98A28D3-95C4-497B-A908-1928C2DE4D16}" destId="{275AFCAC-BF91-4F4E-9A22-48D045824268}" srcOrd="0" destOrd="0" presId="urn:diagrams.loki3.com/BracketList+Icon"/>
    <dgm:cxn modelId="{498AB59D-443C-4D26-8578-2CC5B80024AD}" srcId="{F9792E36-F711-4710-BAD9-4BBA33A52E9E}" destId="{F618C8D9-D7C7-4972-9714-BEA0F1558988}" srcOrd="1" destOrd="0" parTransId="{0449F4E7-5074-4783-B06F-4089FF3CCEE6}" sibTransId="{DBF007E4-138D-4C1E-8C0B-8BA0D2974882}"/>
    <dgm:cxn modelId="{EAEA84B6-D6DE-4FB7-AFE0-65BCD2A13836}" srcId="{F9792E36-F711-4710-BAD9-4BBA33A52E9E}" destId="{B98A28D3-95C4-497B-A908-1928C2DE4D16}" srcOrd="0" destOrd="0" parTransId="{E48F90C0-5B4A-49FA-8062-EA7566B63063}" sibTransId="{7E529BBB-BEA2-4639-B706-7524C8AD8807}"/>
    <dgm:cxn modelId="{FA7E02C4-0F35-4900-980E-9920A9C4A78D}" type="presOf" srcId="{989F9E42-9D1E-436B-B6D4-FDD4E8D5CD36}" destId="{8985B7E1-EC49-49CA-86E0-B2A932196252}" srcOrd="0" destOrd="1" presId="urn:diagrams.loki3.com/BracketList+Icon"/>
    <dgm:cxn modelId="{ACA0E3CE-B10D-4ACA-BB2B-F64BCB3CE8BA}" type="presOf" srcId="{8A69C3C7-9204-4860-8F06-82C3F3171BBF}" destId="{2D7A31CD-64A7-46D5-9EDB-7C75C36A8D7D}" srcOrd="0" destOrd="1" presId="urn:diagrams.loki3.com/BracketList+Icon"/>
    <dgm:cxn modelId="{9307D9F4-AA19-46E5-8FC5-8D8B0BFA0F8F}" srcId="{B98A28D3-95C4-497B-A908-1928C2DE4D16}" destId="{C67ADB14-3462-401B-8A5E-BA26A5CB43D2}" srcOrd="0" destOrd="0" parTransId="{2071A76A-724F-4273-BF79-7237F8B25DAF}" sibTransId="{1FD31B03-69E3-42B9-8A02-EE00B0536AB6}"/>
    <dgm:cxn modelId="{11576D14-172E-4E94-92E6-EC1AC460B9F6}" type="presParOf" srcId="{C4285B4C-0765-44F5-B4B4-F97E1B479D51}" destId="{E7E12A96-E420-422A-8E96-4DDDE8681D30}" srcOrd="0" destOrd="0" presId="urn:diagrams.loki3.com/BracketList+Icon"/>
    <dgm:cxn modelId="{D52820D4-787E-4EB4-AD80-013B8E626E97}" type="presParOf" srcId="{E7E12A96-E420-422A-8E96-4DDDE8681D30}" destId="{275AFCAC-BF91-4F4E-9A22-48D045824268}" srcOrd="0" destOrd="0" presId="urn:diagrams.loki3.com/BracketList+Icon"/>
    <dgm:cxn modelId="{F197DBA7-4E39-4243-B40A-944C23AC0BD3}" type="presParOf" srcId="{E7E12A96-E420-422A-8E96-4DDDE8681D30}" destId="{60EDA9B2-4629-4C7E-8A90-12252B1033FC}" srcOrd="1" destOrd="0" presId="urn:diagrams.loki3.com/BracketList+Icon"/>
    <dgm:cxn modelId="{B37552CA-278C-40A6-B258-DE92E71155A0}" type="presParOf" srcId="{E7E12A96-E420-422A-8E96-4DDDE8681D30}" destId="{1C11CE0C-2377-4E6B-9F3D-C1256804CBB0}" srcOrd="2" destOrd="0" presId="urn:diagrams.loki3.com/BracketList+Icon"/>
    <dgm:cxn modelId="{8EBD1F7C-8695-4645-B45E-D8450E1A95B2}" type="presParOf" srcId="{E7E12A96-E420-422A-8E96-4DDDE8681D30}" destId="{2D7A31CD-64A7-46D5-9EDB-7C75C36A8D7D}" srcOrd="3" destOrd="0" presId="urn:diagrams.loki3.com/BracketList+Icon"/>
    <dgm:cxn modelId="{055B237B-D101-4CC9-AB70-CF020EB40558}" type="presParOf" srcId="{C4285B4C-0765-44F5-B4B4-F97E1B479D51}" destId="{0C241945-45B8-4B81-94E4-CD50E2604E50}" srcOrd="1" destOrd="0" presId="urn:diagrams.loki3.com/BracketList+Icon"/>
    <dgm:cxn modelId="{7D1E8567-1016-4E72-8244-DB27DEB5E3E9}" type="presParOf" srcId="{C4285B4C-0765-44F5-B4B4-F97E1B479D51}" destId="{0C7C4A55-314C-4551-8C28-6B3D3605EEE8}" srcOrd="2" destOrd="0" presId="urn:diagrams.loki3.com/BracketList+Icon"/>
    <dgm:cxn modelId="{0A27934B-78C4-4DFB-A197-802B5F7411B4}" type="presParOf" srcId="{0C7C4A55-314C-4551-8C28-6B3D3605EEE8}" destId="{56BB8A37-156A-4886-A850-963AC56A4997}" srcOrd="0" destOrd="0" presId="urn:diagrams.loki3.com/BracketList+Icon"/>
    <dgm:cxn modelId="{D75AEA04-B7E5-4019-9DC1-12A8A76F8498}" type="presParOf" srcId="{0C7C4A55-314C-4551-8C28-6B3D3605EEE8}" destId="{422C079E-1CAE-49F7-89F6-0250D0BADA23}" srcOrd="1" destOrd="0" presId="urn:diagrams.loki3.com/BracketList+Icon"/>
    <dgm:cxn modelId="{10E350EC-3685-4A9A-AC5E-F5BD19FB4799}" type="presParOf" srcId="{0C7C4A55-314C-4551-8C28-6B3D3605EEE8}" destId="{5EB4B8A6-6101-4C76-AE5C-E72DFC348AEB}" srcOrd="2" destOrd="0" presId="urn:diagrams.loki3.com/BracketList+Icon"/>
    <dgm:cxn modelId="{3FE01D7B-3B29-4160-A0E8-15A2FF195CAC}" type="presParOf" srcId="{0C7C4A55-314C-4551-8C28-6B3D3605EEE8}" destId="{8985B7E1-EC49-49CA-86E0-B2A932196252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04FAEF-758A-47D9-B236-2AC30B0D0038}">
      <dsp:nvSpPr>
        <dsp:cNvPr id="0" name=""/>
        <dsp:cNvSpPr/>
      </dsp:nvSpPr>
      <dsp:spPr>
        <a:xfrm>
          <a:off x="0" y="0"/>
          <a:ext cx="21753095" cy="2759477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6500" kern="1200" dirty="0">
              <a:latin typeface="Founders Grotesk Light" pitchFamily="34" charset="-18"/>
            </a:rPr>
            <a:t>Program Zdraví 2014 – 2021</a:t>
          </a:r>
        </a:p>
      </dsp:txBody>
      <dsp:txXfrm>
        <a:off x="0" y="0"/>
        <a:ext cx="21753095" cy="2759477"/>
      </dsp:txXfrm>
    </dsp:sp>
    <dsp:sp modelId="{ABE0950D-8DE7-4F09-9C8E-31DB6E116F19}">
      <dsp:nvSpPr>
        <dsp:cNvPr id="0" name=""/>
        <dsp:cNvSpPr/>
      </dsp:nvSpPr>
      <dsp:spPr>
        <a:xfrm>
          <a:off x="10621" y="2759477"/>
          <a:ext cx="7243950" cy="57949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marL="0" lvl="0" indent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6100" kern="1200" dirty="0">
              <a:latin typeface="Founders Grotesk Light" pitchFamily="34" charset="-18"/>
            </a:rPr>
            <a:t>Oblast 1</a:t>
          </a:r>
        </a:p>
        <a:p>
          <a:pPr marL="0" lvl="0" indent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6100" kern="1200" dirty="0"/>
            <a:t>Podpora duševního zdraví dětí a dospívajících</a:t>
          </a:r>
          <a:endParaRPr lang="cs-CZ" sz="6100" kern="1200" dirty="0">
            <a:latin typeface="Founders Grotesk Light" pitchFamily="34" charset="-18"/>
          </a:endParaRPr>
        </a:p>
        <a:p>
          <a:pPr marL="0" lvl="0" indent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6100" kern="1200" dirty="0">
            <a:latin typeface="Founders Grotesk Light" pitchFamily="34" charset="-18"/>
          </a:endParaRPr>
        </a:p>
      </dsp:txBody>
      <dsp:txXfrm>
        <a:off x="10621" y="2759477"/>
        <a:ext cx="7243950" cy="5794902"/>
      </dsp:txXfrm>
    </dsp:sp>
    <dsp:sp modelId="{14B72E71-D330-4EA9-8952-6CEFA4DECAEC}">
      <dsp:nvSpPr>
        <dsp:cNvPr id="0" name=""/>
        <dsp:cNvSpPr/>
      </dsp:nvSpPr>
      <dsp:spPr>
        <a:xfrm>
          <a:off x="7254572" y="2759477"/>
          <a:ext cx="7243950" cy="57949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marL="0" lvl="0" indent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6100" kern="1200" dirty="0">
              <a:latin typeface="Founders Grotesk Light" pitchFamily="34" charset="-18"/>
            </a:rPr>
            <a:t>Oblast 2</a:t>
          </a:r>
        </a:p>
        <a:p>
          <a:pPr marL="0" lvl="0" indent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6100" kern="1200" dirty="0"/>
            <a:t>Podpora prevence přenosných a nepřenosných onemocnění</a:t>
          </a:r>
          <a:endParaRPr lang="cs-CZ" sz="6100" kern="1200" dirty="0">
            <a:latin typeface="Founders Grotesk Light" pitchFamily="34" charset="-18"/>
          </a:endParaRPr>
        </a:p>
      </dsp:txBody>
      <dsp:txXfrm>
        <a:off x="7254572" y="2759477"/>
        <a:ext cx="7243950" cy="5794902"/>
      </dsp:txXfrm>
    </dsp:sp>
    <dsp:sp modelId="{30961412-3777-429A-A332-788A7ED82E9C}">
      <dsp:nvSpPr>
        <dsp:cNvPr id="0" name=""/>
        <dsp:cNvSpPr/>
      </dsp:nvSpPr>
      <dsp:spPr>
        <a:xfrm>
          <a:off x="14498523" y="2759477"/>
          <a:ext cx="7243950" cy="57949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marL="0" lvl="0" indent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6100" kern="1200" dirty="0">
              <a:latin typeface="Founders Grotesk Light" pitchFamily="34" charset="-18"/>
            </a:rPr>
            <a:t>Oblast 3</a:t>
          </a:r>
        </a:p>
        <a:p>
          <a:pPr marL="0" lvl="0" indent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6100" kern="1200" dirty="0"/>
            <a:t>Posílení role pacientů a pacientských organizací</a:t>
          </a:r>
          <a:endParaRPr lang="cs-CZ" sz="6100" kern="1200" dirty="0">
            <a:latin typeface="Founders Grotesk Light" pitchFamily="34" charset="-18"/>
          </a:endParaRPr>
        </a:p>
      </dsp:txBody>
      <dsp:txXfrm>
        <a:off x="14498523" y="2759477"/>
        <a:ext cx="7243950" cy="5794902"/>
      </dsp:txXfrm>
    </dsp:sp>
    <dsp:sp modelId="{ABCEC926-658B-4929-8783-9B8BC878FA4F}">
      <dsp:nvSpPr>
        <dsp:cNvPr id="0" name=""/>
        <dsp:cNvSpPr/>
      </dsp:nvSpPr>
      <dsp:spPr>
        <a:xfrm>
          <a:off x="0" y="8554379"/>
          <a:ext cx="21753095" cy="643878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32FB7D-D182-42CD-BF14-7C68F42629D7}">
      <dsp:nvSpPr>
        <dsp:cNvPr id="0" name=""/>
        <dsp:cNvSpPr/>
      </dsp:nvSpPr>
      <dsp:spPr>
        <a:xfrm rot="5400000">
          <a:off x="-557365" y="567279"/>
          <a:ext cx="3715772" cy="260104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5200" kern="1200" dirty="0"/>
            <a:t>1x PDP</a:t>
          </a:r>
        </a:p>
      </dsp:txBody>
      <dsp:txXfrm rot="-5400000">
        <a:off x="1" y="1310433"/>
        <a:ext cx="2601040" cy="1114732"/>
      </dsp:txXfrm>
    </dsp:sp>
    <dsp:sp modelId="{B66159A0-3880-460E-B5A3-68357E486C25}">
      <dsp:nvSpPr>
        <dsp:cNvPr id="0" name=""/>
        <dsp:cNvSpPr/>
      </dsp:nvSpPr>
      <dsp:spPr>
        <a:xfrm rot="5400000">
          <a:off x="3753669" y="-1142714"/>
          <a:ext cx="2415252" cy="472050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3200" kern="1200" dirty="0"/>
            <a:t>Předem definovaný projekt Triple P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3200" kern="1200" dirty="0"/>
            <a:t>Ministerstvo zdravotnictví</a:t>
          </a:r>
        </a:p>
      </dsp:txBody>
      <dsp:txXfrm rot="-5400000">
        <a:off x="2601041" y="127817"/>
        <a:ext cx="4602606" cy="2179446"/>
      </dsp:txXfrm>
    </dsp:sp>
    <dsp:sp modelId="{234C9F7F-67DF-40C8-B3BA-4F2D1496BF72}">
      <dsp:nvSpPr>
        <dsp:cNvPr id="0" name=""/>
        <dsp:cNvSpPr/>
      </dsp:nvSpPr>
      <dsp:spPr>
        <a:xfrm rot="5400000">
          <a:off x="-557365" y="4056498"/>
          <a:ext cx="3715772" cy="260104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5200" kern="1200" dirty="0"/>
            <a:t>1x OV</a:t>
          </a:r>
        </a:p>
      </dsp:txBody>
      <dsp:txXfrm rot="-5400000">
        <a:off x="1" y="4799652"/>
        <a:ext cx="2601040" cy="1114732"/>
      </dsp:txXfrm>
    </dsp:sp>
    <dsp:sp modelId="{E79F2312-F041-4EF6-9EB3-36978D6C3807}">
      <dsp:nvSpPr>
        <dsp:cNvPr id="0" name=""/>
        <dsp:cNvSpPr/>
      </dsp:nvSpPr>
      <dsp:spPr>
        <a:xfrm rot="5400000">
          <a:off x="3753669" y="2423212"/>
          <a:ext cx="2415252" cy="472050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3200" kern="1200" dirty="0"/>
            <a:t>Otevřená výzva pro velké projekty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3200" kern="1200" dirty="0"/>
            <a:t>Určená pro zdravotnické a vzdělávací organizace</a:t>
          </a:r>
        </a:p>
      </dsp:txBody>
      <dsp:txXfrm rot="-5400000">
        <a:off x="2601041" y="3693744"/>
        <a:ext cx="4602606" cy="2179446"/>
      </dsp:txXfrm>
    </dsp:sp>
    <dsp:sp modelId="{A2A93491-075D-4805-A3BF-D302EAC8DE68}">
      <dsp:nvSpPr>
        <dsp:cNvPr id="0" name=""/>
        <dsp:cNvSpPr/>
      </dsp:nvSpPr>
      <dsp:spPr>
        <a:xfrm rot="5400000">
          <a:off x="-557365" y="7545717"/>
          <a:ext cx="3715772" cy="260104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5200" kern="1200" dirty="0"/>
            <a:t>1X MGS</a:t>
          </a:r>
        </a:p>
      </dsp:txBody>
      <dsp:txXfrm rot="-5400000">
        <a:off x="1" y="8288871"/>
        <a:ext cx="2601040" cy="1114732"/>
      </dsp:txXfrm>
    </dsp:sp>
    <dsp:sp modelId="{046A699B-9A24-43CC-B62F-EA9822B14B6C}">
      <dsp:nvSpPr>
        <dsp:cNvPr id="0" name=""/>
        <dsp:cNvSpPr/>
      </dsp:nvSpPr>
      <dsp:spPr>
        <a:xfrm rot="5400000">
          <a:off x="3753669" y="5835723"/>
          <a:ext cx="2415252" cy="472050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3200" kern="1200" dirty="0"/>
            <a:t>Otevřená výzva pro malé projekty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3200" kern="1200" dirty="0"/>
            <a:t>Určená pro neziskové organizace</a:t>
          </a:r>
        </a:p>
      </dsp:txBody>
      <dsp:txXfrm rot="-5400000">
        <a:off x="2601041" y="7106255"/>
        <a:ext cx="4602606" cy="217944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32FB7D-D182-42CD-BF14-7C68F42629D7}">
      <dsp:nvSpPr>
        <dsp:cNvPr id="0" name=""/>
        <dsp:cNvSpPr/>
      </dsp:nvSpPr>
      <dsp:spPr>
        <a:xfrm rot="5400000">
          <a:off x="-547079" y="731817"/>
          <a:ext cx="3647199" cy="25530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5100" kern="1200" dirty="0"/>
            <a:t>1x PDP</a:t>
          </a:r>
        </a:p>
      </dsp:txBody>
      <dsp:txXfrm rot="-5400000">
        <a:off x="2" y="1461257"/>
        <a:ext cx="2553039" cy="1094160"/>
      </dsp:txXfrm>
    </dsp:sp>
    <dsp:sp modelId="{B66159A0-3880-460E-B5A3-68357E486C25}">
      <dsp:nvSpPr>
        <dsp:cNvPr id="0" name=""/>
        <dsp:cNvSpPr/>
      </dsp:nvSpPr>
      <dsp:spPr>
        <a:xfrm rot="5400000">
          <a:off x="3599662" y="-1014177"/>
          <a:ext cx="2675264" cy="476851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3200" kern="1200" dirty="0"/>
            <a:t>Předem definovaný projekt „Prevence antibiotické resistence“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3200" kern="1200" dirty="0"/>
            <a:t>Státní zdravotní ústav</a:t>
          </a:r>
        </a:p>
      </dsp:txBody>
      <dsp:txXfrm rot="-5400000">
        <a:off x="2553039" y="163042"/>
        <a:ext cx="4637914" cy="2414072"/>
      </dsp:txXfrm>
    </dsp:sp>
    <dsp:sp modelId="{234C9F7F-67DF-40C8-B3BA-4F2D1496BF72}">
      <dsp:nvSpPr>
        <dsp:cNvPr id="0" name=""/>
        <dsp:cNvSpPr/>
      </dsp:nvSpPr>
      <dsp:spPr>
        <a:xfrm rot="5400000">
          <a:off x="-547079" y="4156645"/>
          <a:ext cx="3647199" cy="25530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5100" kern="1200" dirty="0"/>
            <a:t>1x OV</a:t>
          </a:r>
        </a:p>
      </dsp:txBody>
      <dsp:txXfrm rot="-5400000">
        <a:off x="2" y="4886085"/>
        <a:ext cx="2553039" cy="1094160"/>
      </dsp:txXfrm>
    </dsp:sp>
    <dsp:sp modelId="{E79F2312-F041-4EF6-9EB3-36978D6C3807}">
      <dsp:nvSpPr>
        <dsp:cNvPr id="0" name=""/>
        <dsp:cNvSpPr/>
      </dsp:nvSpPr>
      <dsp:spPr>
        <a:xfrm rot="5400000">
          <a:off x="3723057" y="2487649"/>
          <a:ext cx="2370679" cy="476851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3200" kern="1200" dirty="0"/>
            <a:t>Otevřená výzva pro velké projekty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3200" kern="1200" dirty="0"/>
            <a:t>Určená pro zdravotnické instituce</a:t>
          </a:r>
        </a:p>
      </dsp:txBody>
      <dsp:txXfrm rot="-5400000">
        <a:off x="2524142" y="3802292"/>
        <a:ext cx="4652783" cy="2139225"/>
      </dsp:txXfrm>
    </dsp:sp>
    <dsp:sp modelId="{A2A93491-075D-4805-A3BF-D302EAC8DE68}">
      <dsp:nvSpPr>
        <dsp:cNvPr id="0" name=""/>
        <dsp:cNvSpPr/>
      </dsp:nvSpPr>
      <dsp:spPr>
        <a:xfrm rot="5400000">
          <a:off x="-547079" y="7581472"/>
          <a:ext cx="3647199" cy="25530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5100" kern="1200" dirty="0"/>
            <a:t>1X MGS</a:t>
          </a:r>
        </a:p>
      </dsp:txBody>
      <dsp:txXfrm rot="-5400000">
        <a:off x="2" y="8310912"/>
        <a:ext cx="2553039" cy="1094160"/>
      </dsp:txXfrm>
    </dsp:sp>
    <dsp:sp modelId="{046A699B-9A24-43CC-B62F-EA9822B14B6C}">
      <dsp:nvSpPr>
        <dsp:cNvPr id="0" name=""/>
        <dsp:cNvSpPr/>
      </dsp:nvSpPr>
      <dsp:spPr>
        <a:xfrm rot="5400000">
          <a:off x="3751954" y="5835477"/>
          <a:ext cx="2370679" cy="476851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3200" kern="1200" dirty="0"/>
            <a:t>Otevřená výzva pro malé projekty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3200" kern="1200" dirty="0"/>
            <a:t>Určená pro neziskové organizace působící v oblasti demence</a:t>
          </a:r>
        </a:p>
      </dsp:txBody>
      <dsp:txXfrm rot="-5400000">
        <a:off x="2553039" y="7150120"/>
        <a:ext cx="4652783" cy="213922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32FB7D-D182-42CD-BF14-7C68F42629D7}">
      <dsp:nvSpPr>
        <dsp:cNvPr id="0" name=""/>
        <dsp:cNvSpPr/>
      </dsp:nvSpPr>
      <dsp:spPr>
        <a:xfrm rot="5400000">
          <a:off x="-1221211" y="1496409"/>
          <a:ext cx="5371043" cy="292862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6500" kern="1200" dirty="0"/>
            <a:t>1x PDP</a:t>
          </a:r>
        </a:p>
      </dsp:txBody>
      <dsp:txXfrm rot="-5400000">
        <a:off x="1" y="1739507"/>
        <a:ext cx="2928620" cy="2442423"/>
      </dsp:txXfrm>
    </dsp:sp>
    <dsp:sp modelId="{B66159A0-3880-460E-B5A3-68357E486C25}">
      <dsp:nvSpPr>
        <dsp:cNvPr id="0" name=""/>
        <dsp:cNvSpPr/>
      </dsp:nvSpPr>
      <dsp:spPr>
        <a:xfrm rot="5400000">
          <a:off x="2920749" y="32099"/>
          <a:ext cx="4408670" cy="439293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3200" kern="1200" dirty="0"/>
            <a:t>Předem definovaný projekt „Pacientský HUB“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3200" kern="1200" dirty="0"/>
            <a:t>Ministerstvo zdravotnictví</a:t>
          </a:r>
        </a:p>
      </dsp:txBody>
      <dsp:txXfrm rot="-5400000">
        <a:off x="2928620" y="238674"/>
        <a:ext cx="4178485" cy="3979780"/>
      </dsp:txXfrm>
    </dsp:sp>
    <dsp:sp modelId="{234C9F7F-67DF-40C8-B3BA-4F2D1496BF72}">
      <dsp:nvSpPr>
        <dsp:cNvPr id="0" name=""/>
        <dsp:cNvSpPr/>
      </dsp:nvSpPr>
      <dsp:spPr>
        <a:xfrm rot="5400000">
          <a:off x="-1221211" y="6539976"/>
          <a:ext cx="5371043" cy="292862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6500" kern="1200" dirty="0"/>
            <a:t>1x MGS</a:t>
          </a:r>
        </a:p>
      </dsp:txBody>
      <dsp:txXfrm rot="-5400000">
        <a:off x="1" y="6783074"/>
        <a:ext cx="2928620" cy="2442423"/>
      </dsp:txXfrm>
    </dsp:sp>
    <dsp:sp modelId="{E79F2312-F041-4EF6-9EB3-36978D6C3807}">
      <dsp:nvSpPr>
        <dsp:cNvPr id="0" name=""/>
        <dsp:cNvSpPr/>
      </dsp:nvSpPr>
      <dsp:spPr>
        <a:xfrm rot="5400000">
          <a:off x="3145097" y="5202557"/>
          <a:ext cx="3906733" cy="439293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3200" kern="1200" dirty="0"/>
            <a:t>Otevřená výzva pro malé projekty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3200" kern="1200" dirty="0"/>
            <a:t>Určená pro neziskové organizace</a:t>
          </a:r>
        </a:p>
      </dsp:txBody>
      <dsp:txXfrm rot="-5400000">
        <a:off x="2901999" y="5636367"/>
        <a:ext cx="4202219" cy="352531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E89985-A624-44B6-8BBC-E5EC9BBE4EDB}">
      <dsp:nvSpPr>
        <dsp:cNvPr id="0" name=""/>
        <dsp:cNvSpPr/>
      </dsp:nvSpPr>
      <dsp:spPr>
        <a:xfrm>
          <a:off x="3188305" y="1866"/>
          <a:ext cx="2222682" cy="22226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marL="0" lvl="0" indent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4400" kern="1200" dirty="0">
              <a:latin typeface="Founders Grotesk Semibold" pitchFamily="34" charset="-18"/>
            </a:rPr>
            <a:t>2 OVA</a:t>
          </a:r>
        </a:p>
      </dsp:txBody>
      <dsp:txXfrm>
        <a:off x="3513809" y="327370"/>
        <a:ext cx="1571674" cy="1571674"/>
      </dsp:txXfrm>
    </dsp:sp>
    <dsp:sp modelId="{A155C279-ED58-47D8-BB67-860F0F225FF8}">
      <dsp:nvSpPr>
        <dsp:cNvPr id="0" name=""/>
        <dsp:cNvSpPr/>
      </dsp:nvSpPr>
      <dsp:spPr>
        <a:xfrm>
          <a:off x="5591470" y="468629"/>
          <a:ext cx="1289156" cy="1289156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2300" kern="1200"/>
        </a:p>
      </dsp:txBody>
      <dsp:txXfrm>
        <a:off x="5762348" y="961602"/>
        <a:ext cx="947400" cy="303210"/>
      </dsp:txXfrm>
    </dsp:sp>
    <dsp:sp modelId="{39808C9A-3355-4E25-8747-F76D5E41DF6D}">
      <dsp:nvSpPr>
        <dsp:cNvPr id="0" name=""/>
        <dsp:cNvSpPr/>
      </dsp:nvSpPr>
      <dsp:spPr>
        <a:xfrm>
          <a:off x="7061108" y="1866"/>
          <a:ext cx="2222682" cy="22226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marL="0" lvl="0" indent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4400" kern="1200" dirty="0">
              <a:latin typeface="Founders Grotesk Semibold" pitchFamily="34" charset="-18"/>
            </a:rPr>
            <a:t>3 MGS</a:t>
          </a:r>
        </a:p>
      </dsp:txBody>
      <dsp:txXfrm>
        <a:off x="7386612" y="327370"/>
        <a:ext cx="1571674" cy="1571674"/>
      </dsp:txXfrm>
    </dsp:sp>
    <dsp:sp modelId="{77D99FA3-3FA9-43CD-961A-426EEA75F203}">
      <dsp:nvSpPr>
        <dsp:cNvPr id="0" name=""/>
        <dsp:cNvSpPr/>
      </dsp:nvSpPr>
      <dsp:spPr>
        <a:xfrm>
          <a:off x="9464273" y="468629"/>
          <a:ext cx="1289156" cy="1289156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4300" kern="1200"/>
        </a:p>
      </dsp:txBody>
      <dsp:txXfrm>
        <a:off x="9635151" y="734195"/>
        <a:ext cx="947400" cy="758024"/>
      </dsp:txXfrm>
    </dsp:sp>
    <dsp:sp modelId="{22B1C6FC-036F-49E9-90E1-C1DE4327E09F}">
      <dsp:nvSpPr>
        <dsp:cNvPr id="0" name=""/>
        <dsp:cNvSpPr/>
      </dsp:nvSpPr>
      <dsp:spPr>
        <a:xfrm>
          <a:off x="10933911" y="1866"/>
          <a:ext cx="2222682" cy="22226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marL="0" lvl="0" indent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4400" kern="1200" dirty="0">
              <a:latin typeface="Founders Grotesk Semibold" pitchFamily="34" charset="-18"/>
            </a:rPr>
            <a:t>5 výzev </a:t>
          </a:r>
        </a:p>
      </dsp:txBody>
      <dsp:txXfrm>
        <a:off x="11259415" y="327370"/>
        <a:ext cx="1571674" cy="157167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EDF394-98EB-4FB7-9F10-BE92EFE35C92}">
      <dsp:nvSpPr>
        <dsp:cNvPr id="0" name=""/>
        <dsp:cNvSpPr/>
      </dsp:nvSpPr>
      <dsp:spPr>
        <a:xfrm rot="5400000">
          <a:off x="12522881" y="-5230810"/>
          <a:ext cx="1691293" cy="125821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89535" rIns="179070" bIns="89535" numCol="1" spcCol="1270" anchor="ctr" anchorCtr="0">
          <a:noAutofit/>
        </a:bodyPr>
        <a:lstStyle/>
        <a:p>
          <a:pPr marL="285750" lvl="1" indent="-285750" algn="l" defTabSz="2089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4700" kern="1200" dirty="0"/>
            <a:t>1x otevřená výzva pro velké projekty</a:t>
          </a:r>
        </a:p>
        <a:p>
          <a:pPr marL="285750" lvl="1" indent="-285750" algn="l" defTabSz="2089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4700" kern="1200" dirty="0"/>
            <a:t>1x otevřená výzva pro malé projekty (MGS)</a:t>
          </a:r>
        </a:p>
      </dsp:txBody>
      <dsp:txXfrm rot="-5400000">
        <a:off x="7077456" y="297177"/>
        <a:ext cx="12499582" cy="1526169"/>
      </dsp:txXfrm>
    </dsp:sp>
    <dsp:sp modelId="{ACED54F5-F8FB-4DD3-A202-0913E46E0F4D}">
      <dsp:nvSpPr>
        <dsp:cNvPr id="0" name=""/>
        <dsp:cNvSpPr/>
      </dsp:nvSpPr>
      <dsp:spPr>
        <a:xfrm>
          <a:off x="0" y="3203"/>
          <a:ext cx="7077456" cy="21141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80010" rIns="160020" bIns="8001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4200" kern="1200" dirty="0"/>
            <a:t>Podpora duševního zdraví dětí a dospívajících</a:t>
          </a:r>
        </a:p>
      </dsp:txBody>
      <dsp:txXfrm>
        <a:off x="103203" y="106406"/>
        <a:ext cx="6871050" cy="1907710"/>
      </dsp:txXfrm>
    </dsp:sp>
    <dsp:sp modelId="{9EE54D26-759E-4FE7-B215-3138C2897FA3}">
      <dsp:nvSpPr>
        <dsp:cNvPr id="0" name=""/>
        <dsp:cNvSpPr/>
      </dsp:nvSpPr>
      <dsp:spPr>
        <a:xfrm rot="5400000">
          <a:off x="12522881" y="-3010988"/>
          <a:ext cx="1691293" cy="125821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89535" rIns="179070" bIns="89535" numCol="1" spcCol="1270" anchor="ctr" anchorCtr="0">
          <a:noAutofit/>
        </a:bodyPr>
        <a:lstStyle/>
        <a:p>
          <a:pPr marL="285750" lvl="1" indent="-285750" algn="l" defTabSz="2089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4700" kern="1200" dirty="0"/>
            <a:t>1x otevřená výzva pro velké projekty</a:t>
          </a:r>
        </a:p>
        <a:p>
          <a:pPr marL="285750" lvl="1" indent="-285750" algn="l" defTabSz="2089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4700" kern="1200" dirty="0"/>
            <a:t>1x otevřená výzva pro malé projekty (MGS)</a:t>
          </a:r>
        </a:p>
      </dsp:txBody>
      <dsp:txXfrm rot="-5400000">
        <a:off x="7077456" y="2516999"/>
        <a:ext cx="12499582" cy="1526169"/>
      </dsp:txXfrm>
    </dsp:sp>
    <dsp:sp modelId="{42319FB5-44A8-4582-9A93-F118069C0FF0}">
      <dsp:nvSpPr>
        <dsp:cNvPr id="0" name=""/>
        <dsp:cNvSpPr/>
      </dsp:nvSpPr>
      <dsp:spPr>
        <a:xfrm>
          <a:off x="0" y="2223025"/>
          <a:ext cx="7077456" cy="21141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80010" rIns="160020" bIns="8001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4200" kern="1200" dirty="0"/>
            <a:t>Podpora prevence přenosných a nepřenosných onemocnění</a:t>
          </a:r>
        </a:p>
      </dsp:txBody>
      <dsp:txXfrm>
        <a:off x="103203" y="2326228"/>
        <a:ext cx="6871050" cy="1907710"/>
      </dsp:txXfrm>
    </dsp:sp>
    <dsp:sp modelId="{31904B2F-1DED-4A0C-B30B-AD40CB049B91}">
      <dsp:nvSpPr>
        <dsp:cNvPr id="0" name=""/>
        <dsp:cNvSpPr/>
      </dsp:nvSpPr>
      <dsp:spPr>
        <a:xfrm rot="5400000">
          <a:off x="12522881" y="-791166"/>
          <a:ext cx="1691293" cy="125821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89535" rIns="179070" bIns="89535" numCol="1" spcCol="1270" anchor="ctr" anchorCtr="0">
          <a:noAutofit/>
        </a:bodyPr>
        <a:lstStyle/>
        <a:p>
          <a:pPr marL="285750" lvl="1" indent="-285750" algn="l" defTabSz="2089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4700" kern="1200" dirty="0"/>
            <a:t>1x otevřená výzva pro malé projekty (MGS)</a:t>
          </a:r>
        </a:p>
      </dsp:txBody>
      <dsp:txXfrm rot="-5400000">
        <a:off x="7077456" y="4736821"/>
        <a:ext cx="12499582" cy="1526169"/>
      </dsp:txXfrm>
    </dsp:sp>
    <dsp:sp modelId="{DFFA5AD3-E369-4A6E-9F46-91D56D0C557A}">
      <dsp:nvSpPr>
        <dsp:cNvPr id="0" name=""/>
        <dsp:cNvSpPr/>
      </dsp:nvSpPr>
      <dsp:spPr>
        <a:xfrm>
          <a:off x="0" y="4442847"/>
          <a:ext cx="7077456" cy="21141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80010" rIns="160020" bIns="8001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4200" kern="1200" dirty="0"/>
            <a:t>Podpora posílení role pacientů a pacientských organizací</a:t>
          </a:r>
        </a:p>
      </dsp:txBody>
      <dsp:txXfrm>
        <a:off x="103203" y="4546050"/>
        <a:ext cx="6871050" cy="190771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5AFCAC-BF91-4F4E-9A22-48D045824268}">
      <dsp:nvSpPr>
        <dsp:cNvPr id="0" name=""/>
        <dsp:cNvSpPr/>
      </dsp:nvSpPr>
      <dsp:spPr>
        <a:xfrm>
          <a:off x="0" y="387793"/>
          <a:ext cx="5465365" cy="36642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8056" tIns="160020" rIns="448056" bIns="160020" numCol="1" spcCol="1270" anchor="ctr" anchorCtr="0">
          <a:noAutofit/>
        </a:bodyPr>
        <a:lstStyle/>
        <a:p>
          <a:pPr marL="0" lvl="0" indent="0" algn="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6300" kern="1200" dirty="0"/>
            <a:t>Otevřené výzvy pro velké projekty</a:t>
          </a:r>
        </a:p>
      </dsp:txBody>
      <dsp:txXfrm>
        <a:off x="0" y="387793"/>
        <a:ext cx="5465365" cy="3664237"/>
      </dsp:txXfrm>
    </dsp:sp>
    <dsp:sp modelId="{60EDA9B2-4629-4C7E-8A90-12252B1033FC}">
      <dsp:nvSpPr>
        <dsp:cNvPr id="0" name=""/>
        <dsp:cNvSpPr/>
      </dsp:nvSpPr>
      <dsp:spPr>
        <a:xfrm>
          <a:off x="5465365" y="44271"/>
          <a:ext cx="1093073" cy="4351282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7A31CD-64A7-46D5-9EDB-7C75C36A8D7D}">
      <dsp:nvSpPr>
        <dsp:cNvPr id="0" name=""/>
        <dsp:cNvSpPr/>
      </dsp:nvSpPr>
      <dsp:spPr>
        <a:xfrm>
          <a:off x="6995668" y="44271"/>
          <a:ext cx="14865794" cy="43512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4400" u="sng" kern="1200" dirty="0"/>
            <a:t>Vyhlášení výzev</a:t>
          </a:r>
          <a:r>
            <a:rPr lang="cs-CZ" sz="5500" u="none" kern="1200" dirty="0"/>
            <a:t>: </a:t>
          </a:r>
          <a:r>
            <a:rPr lang="cs-CZ" sz="5500" b="1" u="none" kern="1200" dirty="0"/>
            <a:t>prosinec 2019/leden 2020</a:t>
          </a:r>
        </a:p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4400" u="sng" kern="1200" dirty="0"/>
            <a:t>Lhůta pro předkládání žádostí</a:t>
          </a:r>
          <a:r>
            <a:rPr lang="cs-CZ" sz="5500" u="none" kern="1200" dirty="0"/>
            <a:t>: </a:t>
          </a:r>
          <a:r>
            <a:rPr lang="cs-CZ" sz="5500" b="1" u="none" kern="1200" dirty="0"/>
            <a:t>2-3 měsíce</a:t>
          </a:r>
        </a:p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4400" u="sng" kern="1200" dirty="0"/>
            <a:t>Hodnotící proces a verifikace</a:t>
          </a:r>
          <a:r>
            <a:rPr lang="cs-CZ" sz="5500" u="none" kern="1200" dirty="0"/>
            <a:t>: </a:t>
          </a:r>
          <a:r>
            <a:rPr lang="cs-CZ" sz="5500" b="1" u="none" kern="1200" dirty="0"/>
            <a:t>4-5 měsíců</a:t>
          </a:r>
        </a:p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4400" u="sng" kern="1200" dirty="0"/>
            <a:t>Předpokládaný začátek realizace projektu</a:t>
          </a:r>
          <a:r>
            <a:rPr lang="cs-CZ" sz="5500" kern="1200" dirty="0"/>
            <a:t>: </a:t>
          </a:r>
          <a:r>
            <a:rPr lang="cs-CZ" sz="5500" b="1" kern="1200" dirty="0"/>
            <a:t>červenec/srpen 2020 </a:t>
          </a:r>
        </a:p>
      </dsp:txBody>
      <dsp:txXfrm>
        <a:off x="6995668" y="44271"/>
        <a:ext cx="14865794" cy="4351282"/>
      </dsp:txXfrm>
    </dsp:sp>
    <dsp:sp modelId="{56BB8A37-156A-4886-A850-963AC56A4997}">
      <dsp:nvSpPr>
        <dsp:cNvPr id="0" name=""/>
        <dsp:cNvSpPr/>
      </dsp:nvSpPr>
      <dsp:spPr>
        <a:xfrm>
          <a:off x="0" y="4622353"/>
          <a:ext cx="5465365" cy="45218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8056" tIns="160020" rIns="448056" bIns="160020" numCol="1" spcCol="1270" anchor="ctr" anchorCtr="0">
          <a:noAutofit/>
        </a:bodyPr>
        <a:lstStyle/>
        <a:p>
          <a:pPr marL="0" lvl="0" indent="0" algn="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6300" kern="1200" dirty="0"/>
            <a:t>Otevřené výzvy pro malé projekty (MGS)</a:t>
          </a:r>
        </a:p>
      </dsp:txBody>
      <dsp:txXfrm>
        <a:off x="0" y="4622353"/>
        <a:ext cx="5465365" cy="4521825"/>
      </dsp:txXfrm>
    </dsp:sp>
    <dsp:sp modelId="{422C079E-1CAE-49F7-89F6-0250D0BADA23}">
      <dsp:nvSpPr>
        <dsp:cNvPr id="0" name=""/>
        <dsp:cNvSpPr/>
      </dsp:nvSpPr>
      <dsp:spPr>
        <a:xfrm>
          <a:off x="5465365" y="4622353"/>
          <a:ext cx="1093073" cy="4521825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85B7E1-EC49-49CA-86E0-B2A932196252}">
      <dsp:nvSpPr>
        <dsp:cNvPr id="0" name=""/>
        <dsp:cNvSpPr/>
      </dsp:nvSpPr>
      <dsp:spPr>
        <a:xfrm>
          <a:off x="6995668" y="4622353"/>
          <a:ext cx="14865794" cy="45218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4400" u="sng" kern="1200" dirty="0"/>
            <a:t>Vyhlášení výzev</a:t>
          </a:r>
          <a:r>
            <a:rPr lang="cs-CZ" sz="5700" kern="1200" dirty="0"/>
            <a:t>: </a:t>
          </a:r>
          <a:r>
            <a:rPr lang="cs-CZ" sz="5700" b="1" kern="1200" dirty="0"/>
            <a:t>březen/duben 2020</a:t>
          </a:r>
        </a:p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4400" u="sng" kern="1200" dirty="0"/>
            <a:t>Lhůta pro předkládání žádostí</a:t>
          </a:r>
          <a:r>
            <a:rPr lang="cs-CZ" sz="5700" kern="1200" dirty="0"/>
            <a:t>: </a:t>
          </a:r>
          <a:r>
            <a:rPr lang="cs-CZ" sz="5700" b="1" kern="1200" dirty="0"/>
            <a:t>2 měsíce</a:t>
          </a:r>
        </a:p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4400" u="sng" kern="1200" dirty="0"/>
            <a:t>Hodnotící proces</a:t>
          </a:r>
          <a:r>
            <a:rPr lang="cs-CZ" sz="5700" kern="1200" dirty="0"/>
            <a:t>: </a:t>
          </a:r>
          <a:r>
            <a:rPr lang="cs-CZ" sz="5700" b="1" kern="1200" dirty="0"/>
            <a:t>4-5 měsíců</a:t>
          </a:r>
        </a:p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4400" u="sng" kern="1200" dirty="0"/>
            <a:t>Předpokládaný začátek realizace projektu</a:t>
          </a:r>
          <a:r>
            <a:rPr lang="cs-CZ" sz="5700" kern="1200" dirty="0"/>
            <a:t>: </a:t>
          </a:r>
          <a:r>
            <a:rPr lang="cs-CZ" sz="5700" b="1" kern="1200" dirty="0"/>
            <a:t>září/říjen 2020</a:t>
          </a:r>
        </a:p>
      </dsp:txBody>
      <dsp:txXfrm>
        <a:off x="6995668" y="4622353"/>
        <a:ext cx="14865794" cy="45218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diagrams.loki3.com/BracketList+Icon">
  <dgm:title val="Svislý seznam se složenými závorkami"/>
  <dgm:desc val="Umožňuje znázornit seskupené bloky informací.  Tato volba je vhodná pro velké množství textu úrovně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D2BC0F-7084-4C9F-B157-046C3CBDF955}" type="datetimeFigureOut">
              <a:rPr lang="en-GB" smtClean="0"/>
              <a:t>14/11/2019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D7DFC9-24E8-442D-BDAD-54B920CFC1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001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A57144-1CBB-4515-B696-16F63A0D6277}" type="datetimeFigureOut">
              <a:rPr lang="en-GB" smtClean="0"/>
              <a:t>14/11/2019</a:t>
            </a:fld>
            <a:endParaRPr lang="en-GB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DA259D-87B2-48A8-8896-0559A1CBD7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2460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914127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828252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2742379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3656503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4570628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4755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8880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007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Zástupný symbol pro obrázek snímku 1">
            <a:extLst>
              <a:ext uri="{FF2B5EF4-FFF2-40B4-BE49-F238E27FC236}">
                <a16:creationId xmlns:a16="http://schemas.microsoft.com/office/drawing/2014/main" id="{E1DAAD52-AA5D-4821-8528-BD25173E6F5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Zástupný symbol pro poznámky 2">
            <a:extLst>
              <a:ext uri="{FF2B5EF4-FFF2-40B4-BE49-F238E27FC236}">
                <a16:creationId xmlns:a16="http://schemas.microsoft.com/office/drawing/2014/main" id="{5C2F0633-063D-442F-950A-BD6F333E13B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/>
          </a:p>
        </p:txBody>
      </p:sp>
      <p:sp>
        <p:nvSpPr>
          <p:cNvPr id="7172" name="Zástupný symbol pro číslo snímku 3">
            <a:extLst>
              <a:ext uri="{FF2B5EF4-FFF2-40B4-BE49-F238E27FC236}">
                <a16:creationId xmlns:a16="http://schemas.microsoft.com/office/drawing/2014/main" id="{6EB35745-1AD2-40DC-8CE1-C693456088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A6B353B-1689-4354-A2FC-8157A52BC301}" type="slidenum">
              <a:rPr lang="cs-CZ" altLang="en-US" smtClean="0"/>
              <a:pPr>
                <a:spcBef>
                  <a:spcPct val="0"/>
                </a:spcBef>
              </a:pPr>
              <a:t>1</a:t>
            </a:fld>
            <a:endParaRPr lang="cs-CZ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A259D-87B2-48A8-8896-0559A1CBD78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5936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1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A259D-87B2-48A8-8896-0559A1CBD78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666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cs-CZ" sz="1100" baseline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A259D-87B2-48A8-8896-0559A1CBD78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0664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1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A259D-87B2-48A8-8896-0559A1CBD78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666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1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A259D-87B2-48A8-8896-0559A1CBD78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666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1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A259D-87B2-48A8-8896-0559A1CBD78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666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1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A259D-87B2-48A8-8896-0559A1CBD78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666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1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A259D-87B2-48A8-8896-0559A1CBD78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666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1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A259D-87B2-48A8-8896-0559A1CBD787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666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1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A259D-87B2-48A8-8896-0559A1CBD787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666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1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A259D-87B2-48A8-8896-0559A1CBD78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9526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A259D-87B2-48A8-8896-0559A1CBD787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80897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cs-CZ" sz="1100" baseline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A259D-87B2-48A8-8896-0559A1CBD78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0664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A259D-87B2-48A8-8896-0559A1CBD78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5936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1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A259D-87B2-48A8-8896-0559A1CBD78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666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1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A259D-87B2-48A8-8896-0559A1CBD78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666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A259D-87B2-48A8-8896-0559A1CBD78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5936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1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A259D-87B2-48A8-8896-0559A1CBD78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666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1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A259D-87B2-48A8-8896-0559A1CBD78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66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 hasCustomPrompt="1"/>
          </p:nvPr>
        </p:nvSpPr>
        <p:spPr>
          <a:xfrm>
            <a:off x="1260157" y="6382328"/>
            <a:ext cx="18332511" cy="1231106"/>
          </a:xfrm>
        </p:spPr>
        <p:txBody>
          <a:bodyPr wrap="square" lIns="0" tIns="0" rIns="0" bIns="0" anchor="ctr">
            <a:spAutoFit/>
          </a:bodyPr>
          <a:lstStyle>
            <a:lvl1pPr algn="l">
              <a:defRPr sz="8000">
                <a:solidFill>
                  <a:srgbClr val="0F3C74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19136392" y="12705989"/>
            <a:ext cx="3985698" cy="461665"/>
          </a:xfrm>
          <a:prstGeom prst="rect">
            <a:avLst/>
          </a:prstGeom>
        </p:spPr>
        <p:txBody>
          <a:bodyPr anchor="b">
            <a:spAutoFit/>
          </a:bodyPr>
          <a:lstStyle>
            <a:lvl1pPr>
              <a:defRPr sz="3000">
                <a:solidFill>
                  <a:schemeClr val="dk2"/>
                </a:solidFill>
              </a:defRPr>
            </a:lvl1pPr>
          </a:lstStyle>
          <a:p>
            <a:fld id="{D5906656-A9BE-4917-BFD7-16C60DDEE872}" type="datetime1">
              <a:rPr lang="nb-NO" smtClean="0"/>
              <a:t>14.11.2019</a:t>
            </a:fld>
            <a:endParaRPr lang="nb-NO" dirty="0"/>
          </a:p>
        </p:txBody>
      </p:sp>
      <p:sp>
        <p:nvSpPr>
          <p:cNvPr id="13" name="Plassholder for tekst 12"/>
          <p:cNvSpPr>
            <a:spLocks noGrp="1"/>
          </p:cNvSpPr>
          <p:nvPr>
            <p:ph type="body" sz="quarter" idx="13" hasCustomPrompt="1"/>
          </p:nvPr>
        </p:nvSpPr>
        <p:spPr>
          <a:xfrm>
            <a:off x="1260157" y="12153389"/>
            <a:ext cx="4220063" cy="461665"/>
          </a:xfrm>
        </p:spPr>
        <p:txBody>
          <a:bodyPr anchor="b">
            <a:spAutoFit/>
          </a:bodyPr>
          <a:lstStyle>
            <a:lvl1pPr marL="0" indent="0">
              <a:buNone/>
              <a:defRPr b="1">
                <a:solidFill>
                  <a:schemeClr val="dk2"/>
                </a:solidFill>
              </a:defRPr>
            </a:lvl1pPr>
          </a:lstStyle>
          <a:p>
            <a:pPr lvl="0"/>
            <a:r>
              <a:rPr lang="nb-NO" dirty="0" err="1"/>
              <a:t>Name</a:t>
            </a:r>
            <a:endParaRPr lang="en-GB" dirty="0"/>
          </a:p>
        </p:txBody>
      </p:sp>
      <p:sp>
        <p:nvSpPr>
          <p:cNvPr id="14" name="Plassholder f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1260157" y="12707725"/>
            <a:ext cx="4220063" cy="461665"/>
          </a:xfrm>
        </p:spPr>
        <p:txBody>
          <a:bodyPr anchor="b">
            <a:spAutoFit/>
          </a:bodyPr>
          <a:lstStyle>
            <a:lvl1pPr marL="0" indent="0">
              <a:buNone/>
              <a:defRPr b="1">
                <a:solidFill>
                  <a:schemeClr val="dk2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en-GB" dirty="0"/>
          </a:p>
        </p:txBody>
      </p:sp>
      <p:sp>
        <p:nvSpPr>
          <p:cNvPr id="17" name="Plassholder for tekst 12"/>
          <p:cNvSpPr>
            <a:spLocks noGrp="1"/>
          </p:cNvSpPr>
          <p:nvPr>
            <p:ph type="body" sz="quarter" idx="15" hasCustomPrompt="1"/>
          </p:nvPr>
        </p:nvSpPr>
        <p:spPr>
          <a:xfrm>
            <a:off x="10200074" y="12146546"/>
            <a:ext cx="6767125" cy="461665"/>
          </a:xfrm>
        </p:spPr>
        <p:txBody>
          <a:bodyPr wrap="square" anchor="b">
            <a:spAutoFit/>
          </a:bodyPr>
          <a:lstStyle>
            <a:lvl1pPr marL="0" indent="0">
              <a:buNone/>
              <a:defRPr b="0">
                <a:solidFill>
                  <a:schemeClr val="dk2"/>
                </a:solidFill>
              </a:defRPr>
            </a:lvl1pPr>
          </a:lstStyle>
          <a:p>
            <a:pPr lvl="0"/>
            <a:r>
              <a:rPr lang="nb-NO" dirty="0"/>
              <a:t>Office</a:t>
            </a:r>
            <a:endParaRPr lang="en-GB" dirty="0"/>
          </a:p>
        </p:txBody>
      </p:sp>
      <p:sp>
        <p:nvSpPr>
          <p:cNvPr id="18" name="Plassholder for tekst 12"/>
          <p:cNvSpPr>
            <a:spLocks noGrp="1"/>
          </p:cNvSpPr>
          <p:nvPr>
            <p:ph type="body" sz="quarter" idx="16" hasCustomPrompt="1"/>
          </p:nvPr>
        </p:nvSpPr>
        <p:spPr>
          <a:xfrm>
            <a:off x="10200075" y="12705989"/>
            <a:ext cx="6767125" cy="461665"/>
          </a:xfrm>
        </p:spPr>
        <p:txBody>
          <a:bodyPr wrap="square" anchor="b">
            <a:spAutoFit/>
          </a:bodyPr>
          <a:lstStyle>
            <a:lvl1pPr marL="0" indent="0">
              <a:buNone/>
              <a:defRPr b="0">
                <a:solidFill>
                  <a:schemeClr val="dk2"/>
                </a:solidFill>
              </a:defRPr>
            </a:lvl1pPr>
          </a:lstStyle>
          <a:p>
            <a:pPr lvl="0"/>
            <a:r>
              <a:rPr lang="nb-NO" dirty="0"/>
              <a:t>Company</a:t>
            </a:r>
            <a:endParaRPr lang="en-GB" dirty="0"/>
          </a:p>
        </p:txBody>
      </p:sp>
      <p:pic>
        <p:nvPicPr>
          <p:cNvPr id="11" name="Bild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157" y="684923"/>
            <a:ext cx="2386994" cy="1673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559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iagram 1"/>
          <p:cNvSpPr>
            <a:spLocks noGrp="1"/>
          </p:cNvSpPr>
          <p:nvPr>
            <p:ph type="chart" sz="quarter" idx="11" hasCustomPrompt="1"/>
          </p:nvPr>
        </p:nvSpPr>
        <p:spPr>
          <a:xfrm>
            <a:off x="5742718" y="1168400"/>
            <a:ext cx="17375190" cy="11111129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r>
              <a:rPr lang="en-GB" dirty="0"/>
              <a:t>Click the icon to add a chart</a:t>
            </a:r>
          </a:p>
        </p:txBody>
      </p:sp>
      <p:sp>
        <p:nvSpPr>
          <p:cNvPr id="6" name="Plassholder for innhold 2"/>
          <p:cNvSpPr>
            <a:spLocks noGrp="1"/>
          </p:cNvSpPr>
          <p:nvPr>
            <p:ph idx="12" hasCustomPrompt="1"/>
          </p:nvPr>
        </p:nvSpPr>
        <p:spPr>
          <a:xfrm>
            <a:off x="1260386" y="1629141"/>
            <a:ext cx="4010673" cy="106503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8" name="Plassholder for tekst 8"/>
          <p:cNvSpPr>
            <a:spLocks noGrp="1"/>
          </p:cNvSpPr>
          <p:nvPr>
            <p:ph type="body" sz="quarter" idx="13" hasCustomPrompt="1"/>
          </p:nvPr>
        </p:nvSpPr>
        <p:spPr>
          <a:xfrm>
            <a:off x="1259560" y="1168400"/>
            <a:ext cx="4010673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rgbClr val="0F3C74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8680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diagram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iagram 1"/>
          <p:cNvSpPr>
            <a:spLocks noGrp="1"/>
          </p:cNvSpPr>
          <p:nvPr>
            <p:ph type="chart" sz="quarter" idx="11" hasCustomPrompt="1"/>
          </p:nvPr>
        </p:nvSpPr>
        <p:spPr>
          <a:xfrm>
            <a:off x="5742718" y="1168400"/>
            <a:ext cx="17375190" cy="11111129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r>
              <a:rPr lang="en-GB" dirty="0"/>
              <a:t>Click the icon to add a chart</a:t>
            </a:r>
          </a:p>
        </p:txBody>
      </p:sp>
      <p:sp>
        <p:nvSpPr>
          <p:cNvPr id="6" name="Plassholder for innhold 2"/>
          <p:cNvSpPr>
            <a:spLocks noGrp="1"/>
          </p:cNvSpPr>
          <p:nvPr>
            <p:ph idx="12" hasCustomPrompt="1"/>
          </p:nvPr>
        </p:nvSpPr>
        <p:spPr>
          <a:xfrm>
            <a:off x="1260386" y="1629141"/>
            <a:ext cx="4010673" cy="106503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8" name="Plassholder for tekst 8"/>
          <p:cNvSpPr>
            <a:spLocks noGrp="1"/>
          </p:cNvSpPr>
          <p:nvPr>
            <p:ph type="body" sz="quarter" idx="13" hasCustomPrompt="1"/>
          </p:nvPr>
        </p:nvSpPr>
        <p:spPr>
          <a:xfrm>
            <a:off x="1259560" y="1168400"/>
            <a:ext cx="4010673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rgbClr val="D8222C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26268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tab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abell 1"/>
          <p:cNvSpPr>
            <a:spLocks noGrp="1"/>
          </p:cNvSpPr>
          <p:nvPr>
            <p:ph type="tbl" sz="quarter" idx="12" hasCustomPrompt="1"/>
          </p:nvPr>
        </p:nvSpPr>
        <p:spPr>
          <a:xfrm>
            <a:off x="5742718" y="1168400"/>
            <a:ext cx="17375191" cy="11111129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r>
              <a:rPr lang="en-GB" dirty="0"/>
              <a:t>Click on the icon to add a table</a:t>
            </a:r>
          </a:p>
        </p:txBody>
      </p:sp>
      <p:sp>
        <p:nvSpPr>
          <p:cNvPr id="8" name="Plassholder for innhold 2"/>
          <p:cNvSpPr>
            <a:spLocks noGrp="1"/>
          </p:cNvSpPr>
          <p:nvPr>
            <p:ph idx="11" hasCustomPrompt="1"/>
          </p:nvPr>
        </p:nvSpPr>
        <p:spPr>
          <a:xfrm>
            <a:off x="1260386" y="1629141"/>
            <a:ext cx="4010673" cy="106503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3" hasCustomPrompt="1"/>
          </p:nvPr>
        </p:nvSpPr>
        <p:spPr>
          <a:xfrm>
            <a:off x="1259560" y="1168400"/>
            <a:ext cx="4010673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rgbClr val="0F3C74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65848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tabell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abell 1"/>
          <p:cNvSpPr>
            <a:spLocks noGrp="1"/>
          </p:cNvSpPr>
          <p:nvPr>
            <p:ph type="tbl" sz="quarter" idx="12" hasCustomPrompt="1"/>
          </p:nvPr>
        </p:nvSpPr>
        <p:spPr>
          <a:xfrm>
            <a:off x="5742718" y="1168400"/>
            <a:ext cx="17375191" cy="11111129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r>
              <a:rPr lang="en-GB" dirty="0"/>
              <a:t>Click on the icon to add a table</a:t>
            </a:r>
          </a:p>
        </p:txBody>
      </p:sp>
      <p:sp>
        <p:nvSpPr>
          <p:cNvPr id="8" name="Plassholder for innhold 2"/>
          <p:cNvSpPr>
            <a:spLocks noGrp="1"/>
          </p:cNvSpPr>
          <p:nvPr>
            <p:ph idx="11" hasCustomPrompt="1"/>
          </p:nvPr>
        </p:nvSpPr>
        <p:spPr>
          <a:xfrm>
            <a:off x="1260386" y="1629141"/>
            <a:ext cx="4010673" cy="106503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3" hasCustomPrompt="1"/>
          </p:nvPr>
        </p:nvSpPr>
        <p:spPr>
          <a:xfrm>
            <a:off x="1259560" y="1168400"/>
            <a:ext cx="4010673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rgbClr val="C00000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1945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loverskrift Orange"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260157" y="5633541"/>
            <a:ext cx="21028462" cy="1384995"/>
          </a:xfrm>
        </p:spPr>
        <p:txBody>
          <a:bodyPr anchor="ctr"/>
          <a:lstStyle>
            <a:lvl1pPr>
              <a:defRPr sz="9000">
                <a:solidFill>
                  <a:schemeClr val="lt1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1906588" y="12903932"/>
            <a:ext cx="155575" cy="161925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Freeform 6"/>
          <p:cNvSpPr>
            <a:spLocks/>
          </p:cNvSpPr>
          <p:nvPr userDrawn="1"/>
        </p:nvSpPr>
        <p:spPr bwMode="auto">
          <a:xfrm>
            <a:off x="1433513" y="12903932"/>
            <a:ext cx="158750" cy="161925"/>
          </a:xfrm>
          <a:custGeom>
            <a:avLst/>
            <a:gdLst>
              <a:gd name="T0" fmla="*/ 100 w 100"/>
              <a:gd name="T1" fmla="*/ 102 h 102"/>
              <a:gd name="T2" fmla="*/ 0 w 100"/>
              <a:gd name="T3" fmla="*/ 102 h 102"/>
              <a:gd name="T4" fmla="*/ 0 w 100"/>
              <a:gd name="T5" fmla="*/ 0 h 102"/>
              <a:gd name="T6" fmla="*/ 100 w 100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102">
                <a:moveTo>
                  <a:pt x="100" y="102"/>
                </a:moveTo>
                <a:lnTo>
                  <a:pt x="0" y="102"/>
                </a:lnTo>
                <a:lnTo>
                  <a:pt x="0" y="0"/>
                </a:lnTo>
                <a:lnTo>
                  <a:pt x="100" y="102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auto">
          <a:xfrm>
            <a:off x="1277938" y="12903932"/>
            <a:ext cx="155575" cy="319088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Freeform 8"/>
          <p:cNvSpPr>
            <a:spLocks/>
          </p:cNvSpPr>
          <p:nvPr userDrawn="1"/>
        </p:nvSpPr>
        <p:spPr bwMode="auto">
          <a:xfrm>
            <a:off x="1592263" y="12746770"/>
            <a:ext cx="155575" cy="476250"/>
          </a:xfrm>
          <a:custGeom>
            <a:avLst/>
            <a:gdLst>
              <a:gd name="T0" fmla="*/ 0 w 98"/>
              <a:gd name="T1" fmla="*/ 0 h 300"/>
              <a:gd name="T2" fmla="*/ 0 w 98"/>
              <a:gd name="T3" fmla="*/ 201 h 300"/>
              <a:gd name="T4" fmla="*/ 98 w 98"/>
              <a:gd name="T5" fmla="*/ 300 h 300"/>
              <a:gd name="T6" fmla="*/ 98 w 98"/>
              <a:gd name="T7" fmla="*/ 0 h 300"/>
              <a:gd name="T8" fmla="*/ 0 w 98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300">
                <a:moveTo>
                  <a:pt x="0" y="0"/>
                </a:moveTo>
                <a:lnTo>
                  <a:pt x="0" y="201"/>
                </a:lnTo>
                <a:lnTo>
                  <a:pt x="98" y="300"/>
                </a:lnTo>
                <a:lnTo>
                  <a:pt x="98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1747838" y="12589607"/>
            <a:ext cx="158750" cy="476250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" name="Line 13"/>
          <p:cNvSpPr>
            <a:spLocks noChangeShapeType="1"/>
          </p:cNvSpPr>
          <p:nvPr userDrawn="1"/>
        </p:nvSpPr>
        <p:spPr bwMode="auto">
          <a:xfrm>
            <a:off x="2062163" y="13065857"/>
            <a:ext cx="393700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" name="Line 14"/>
          <p:cNvSpPr>
            <a:spLocks noChangeShapeType="1"/>
          </p:cNvSpPr>
          <p:nvPr userDrawn="1"/>
        </p:nvSpPr>
        <p:spPr bwMode="auto">
          <a:xfrm>
            <a:off x="2455863" y="13065857"/>
            <a:ext cx="21924962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7" name="Line 15"/>
          <p:cNvSpPr>
            <a:spLocks noChangeShapeType="1"/>
          </p:cNvSpPr>
          <p:nvPr userDrawn="1"/>
        </p:nvSpPr>
        <p:spPr bwMode="auto">
          <a:xfrm>
            <a:off x="6350" y="13065857"/>
            <a:ext cx="1271588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2043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loverskrift Grønn">
    <p:bg>
      <p:bgPr>
        <a:solidFill>
          <a:srgbClr val="3EAF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260157" y="5633541"/>
            <a:ext cx="21028462" cy="1384995"/>
          </a:xfrm>
        </p:spPr>
        <p:txBody>
          <a:bodyPr anchor="ctr"/>
          <a:lstStyle>
            <a:lvl1pPr>
              <a:defRPr sz="9000">
                <a:solidFill>
                  <a:schemeClr val="lt1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1906588" y="12903932"/>
            <a:ext cx="155575" cy="161925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Freeform 6"/>
          <p:cNvSpPr>
            <a:spLocks/>
          </p:cNvSpPr>
          <p:nvPr userDrawn="1"/>
        </p:nvSpPr>
        <p:spPr bwMode="auto">
          <a:xfrm>
            <a:off x="1433513" y="12903932"/>
            <a:ext cx="158750" cy="161925"/>
          </a:xfrm>
          <a:custGeom>
            <a:avLst/>
            <a:gdLst>
              <a:gd name="T0" fmla="*/ 100 w 100"/>
              <a:gd name="T1" fmla="*/ 102 h 102"/>
              <a:gd name="T2" fmla="*/ 0 w 100"/>
              <a:gd name="T3" fmla="*/ 102 h 102"/>
              <a:gd name="T4" fmla="*/ 0 w 100"/>
              <a:gd name="T5" fmla="*/ 0 h 102"/>
              <a:gd name="T6" fmla="*/ 100 w 100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102">
                <a:moveTo>
                  <a:pt x="100" y="102"/>
                </a:moveTo>
                <a:lnTo>
                  <a:pt x="0" y="102"/>
                </a:lnTo>
                <a:lnTo>
                  <a:pt x="0" y="0"/>
                </a:lnTo>
                <a:lnTo>
                  <a:pt x="100" y="102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auto">
          <a:xfrm>
            <a:off x="1277938" y="12903932"/>
            <a:ext cx="155575" cy="319088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Freeform 8"/>
          <p:cNvSpPr>
            <a:spLocks/>
          </p:cNvSpPr>
          <p:nvPr userDrawn="1"/>
        </p:nvSpPr>
        <p:spPr bwMode="auto">
          <a:xfrm>
            <a:off x="1592263" y="12746770"/>
            <a:ext cx="155575" cy="476250"/>
          </a:xfrm>
          <a:custGeom>
            <a:avLst/>
            <a:gdLst>
              <a:gd name="T0" fmla="*/ 0 w 98"/>
              <a:gd name="T1" fmla="*/ 0 h 300"/>
              <a:gd name="T2" fmla="*/ 0 w 98"/>
              <a:gd name="T3" fmla="*/ 201 h 300"/>
              <a:gd name="T4" fmla="*/ 98 w 98"/>
              <a:gd name="T5" fmla="*/ 300 h 300"/>
              <a:gd name="T6" fmla="*/ 98 w 98"/>
              <a:gd name="T7" fmla="*/ 0 h 300"/>
              <a:gd name="T8" fmla="*/ 0 w 98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300">
                <a:moveTo>
                  <a:pt x="0" y="0"/>
                </a:moveTo>
                <a:lnTo>
                  <a:pt x="0" y="201"/>
                </a:lnTo>
                <a:lnTo>
                  <a:pt x="98" y="300"/>
                </a:lnTo>
                <a:lnTo>
                  <a:pt x="98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1747838" y="12589607"/>
            <a:ext cx="158750" cy="476250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" name="Line 13"/>
          <p:cNvSpPr>
            <a:spLocks noChangeShapeType="1"/>
          </p:cNvSpPr>
          <p:nvPr userDrawn="1"/>
        </p:nvSpPr>
        <p:spPr bwMode="auto">
          <a:xfrm>
            <a:off x="2062163" y="13065857"/>
            <a:ext cx="393700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" name="Line 14"/>
          <p:cNvSpPr>
            <a:spLocks noChangeShapeType="1"/>
          </p:cNvSpPr>
          <p:nvPr userDrawn="1"/>
        </p:nvSpPr>
        <p:spPr bwMode="auto">
          <a:xfrm>
            <a:off x="2455863" y="13065857"/>
            <a:ext cx="21924962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7" name="Line 15"/>
          <p:cNvSpPr>
            <a:spLocks noChangeShapeType="1"/>
          </p:cNvSpPr>
          <p:nvPr userDrawn="1"/>
        </p:nvSpPr>
        <p:spPr bwMode="auto">
          <a:xfrm>
            <a:off x="6350" y="13065857"/>
            <a:ext cx="1271588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59275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loverskrift Blå">
    <p:bg>
      <p:bgPr>
        <a:solidFill>
          <a:srgbClr val="0F3C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260157" y="5633541"/>
            <a:ext cx="21028462" cy="1384995"/>
          </a:xfrm>
        </p:spPr>
        <p:txBody>
          <a:bodyPr anchor="ctr"/>
          <a:lstStyle>
            <a:lvl1pPr>
              <a:defRPr sz="9000">
                <a:solidFill>
                  <a:schemeClr val="lt1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1906588" y="12903932"/>
            <a:ext cx="155575" cy="161925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Freeform 6"/>
          <p:cNvSpPr>
            <a:spLocks/>
          </p:cNvSpPr>
          <p:nvPr userDrawn="1"/>
        </p:nvSpPr>
        <p:spPr bwMode="auto">
          <a:xfrm>
            <a:off x="1433513" y="12903932"/>
            <a:ext cx="158750" cy="161925"/>
          </a:xfrm>
          <a:custGeom>
            <a:avLst/>
            <a:gdLst>
              <a:gd name="T0" fmla="*/ 100 w 100"/>
              <a:gd name="T1" fmla="*/ 102 h 102"/>
              <a:gd name="T2" fmla="*/ 0 w 100"/>
              <a:gd name="T3" fmla="*/ 102 h 102"/>
              <a:gd name="T4" fmla="*/ 0 w 100"/>
              <a:gd name="T5" fmla="*/ 0 h 102"/>
              <a:gd name="T6" fmla="*/ 100 w 100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102">
                <a:moveTo>
                  <a:pt x="100" y="102"/>
                </a:moveTo>
                <a:lnTo>
                  <a:pt x="0" y="102"/>
                </a:lnTo>
                <a:lnTo>
                  <a:pt x="0" y="0"/>
                </a:lnTo>
                <a:lnTo>
                  <a:pt x="100" y="102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auto">
          <a:xfrm>
            <a:off x="1277938" y="12903932"/>
            <a:ext cx="155575" cy="319088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Freeform 8"/>
          <p:cNvSpPr>
            <a:spLocks/>
          </p:cNvSpPr>
          <p:nvPr userDrawn="1"/>
        </p:nvSpPr>
        <p:spPr bwMode="auto">
          <a:xfrm>
            <a:off x="1592263" y="12746770"/>
            <a:ext cx="155575" cy="476250"/>
          </a:xfrm>
          <a:custGeom>
            <a:avLst/>
            <a:gdLst>
              <a:gd name="T0" fmla="*/ 0 w 98"/>
              <a:gd name="T1" fmla="*/ 0 h 300"/>
              <a:gd name="T2" fmla="*/ 0 w 98"/>
              <a:gd name="T3" fmla="*/ 201 h 300"/>
              <a:gd name="T4" fmla="*/ 98 w 98"/>
              <a:gd name="T5" fmla="*/ 300 h 300"/>
              <a:gd name="T6" fmla="*/ 98 w 98"/>
              <a:gd name="T7" fmla="*/ 0 h 300"/>
              <a:gd name="T8" fmla="*/ 0 w 98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300">
                <a:moveTo>
                  <a:pt x="0" y="0"/>
                </a:moveTo>
                <a:lnTo>
                  <a:pt x="0" y="201"/>
                </a:lnTo>
                <a:lnTo>
                  <a:pt x="98" y="300"/>
                </a:lnTo>
                <a:lnTo>
                  <a:pt x="98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1747838" y="12589607"/>
            <a:ext cx="158750" cy="476250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" name="Line 13"/>
          <p:cNvSpPr>
            <a:spLocks noChangeShapeType="1"/>
          </p:cNvSpPr>
          <p:nvPr userDrawn="1"/>
        </p:nvSpPr>
        <p:spPr bwMode="auto">
          <a:xfrm>
            <a:off x="2062163" y="13065857"/>
            <a:ext cx="393700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" name="Line 14"/>
          <p:cNvSpPr>
            <a:spLocks noChangeShapeType="1"/>
          </p:cNvSpPr>
          <p:nvPr userDrawn="1"/>
        </p:nvSpPr>
        <p:spPr bwMode="auto">
          <a:xfrm>
            <a:off x="2455863" y="13065857"/>
            <a:ext cx="21924962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7" name="Line 15"/>
          <p:cNvSpPr>
            <a:spLocks noChangeShapeType="1"/>
          </p:cNvSpPr>
          <p:nvPr userDrawn="1"/>
        </p:nvSpPr>
        <p:spPr bwMode="auto">
          <a:xfrm>
            <a:off x="6350" y="13065857"/>
            <a:ext cx="1271588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34121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ks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 hasCustomPrompt="1"/>
          </p:nvPr>
        </p:nvSpPr>
        <p:spPr>
          <a:xfrm>
            <a:off x="1260157" y="3543261"/>
            <a:ext cx="18332511" cy="1231106"/>
          </a:xfrm>
        </p:spPr>
        <p:txBody>
          <a:bodyPr wrap="square" lIns="0" tIns="0" rIns="0" bIns="0" anchor="ctr">
            <a:spAutoFit/>
          </a:bodyPr>
          <a:lstStyle>
            <a:lvl1pPr algn="l">
              <a:defRPr sz="8000" b="1">
                <a:solidFill>
                  <a:schemeClr val="bg1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7" name="Plassholder for tekst 6"/>
          <p:cNvSpPr>
            <a:spLocks noGrp="1"/>
          </p:cNvSpPr>
          <p:nvPr>
            <p:ph type="body" sz="quarter" idx="10" hasCustomPrompt="1"/>
          </p:nvPr>
        </p:nvSpPr>
        <p:spPr>
          <a:xfrm>
            <a:off x="1260474" y="5161524"/>
            <a:ext cx="18332193" cy="2154238"/>
          </a:xfrm>
        </p:spPr>
        <p:txBody>
          <a:bodyPr/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  <a:lvl2pPr marL="914263" indent="0">
              <a:buNone/>
              <a:defRPr b="1">
                <a:solidFill>
                  <a:schemeClr val="bg1"/>
                </a:solidFill>
              </a:defRPr>
            </a:lvl2pPr>
            <a:lvl3pPr marL="1828526" indent="0">
              <a:buNone/>
              <a:defRPr b="1">
                <a:solidFill>
                  <a:schemeClr val="bg1"/>
                </a:solidFill>
              </a:defRPr>
            </a:lvl3pPr>
            <a:lvl4pPr marL="2742789" indent="0">
              <a:buNone/>
              <a:defRPr b="1">
                <a:solidFill>
                  <a:schemeClr val="bg1"/>
                </a:solidFill>
              </a:defRPr>
            </a:lvl4pPr>
            <a:lvl5pPr marL="3657052" indent="0"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</p:txBody>
      </p:sp>
      <p:pic>
        <p:nvPicPr>
          <p:cNvPr id="6" name="Bild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157" y="679210"/>
            <a:ext cx="2386994" cy="1674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6441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1030F13-5E6B-4422-9A2D-FCA11F2A9B6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E34B5BF-4213-41CC-BF96-B70ED1547BD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A50295A-AEAC-4D0C-8CDD-29F83DFEB68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3C5F9B-AD5E-44DC-AC26-581FD0329A2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909947055"/>
      </p:ext>
    </p:extLst>
  </p:cSld>
  <p:clrMapOvr>
    <a:masterClrMapping/>
  </p:clrMapOvr>
  <p:transition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tellysbilde med bakgrunnsbil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 hasCustomPrompt="1"/>
          </p:nvPr>
        </p:nvSpPr>
        <p:spPr>
          <a:xfrm>
            <a:off x="1260157" y="6382328"/>
            <a:ext cx="18332511" cy="1231106"/>
          </a:xfrm>
        </p:spPr>
        <p:txBody>
          <a:bodyPr wrap="square" lIns="0" tIns="0" rIns="0" bIns="0" anchor="ctr">
            <a:spAutoFit/>
          </a:bodyPr>
          <a:lstStyle>
            <a:lvl1pPr algn="l">
              <a:defRPr sz="8000">
                <a:solidFill>
                  <a:schemeClr val="bg1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19136392" y="12705989"/>
            <a:ext cx="3985698" cy="461665"/>
          </a:xfrm>
          <a:prstGeom prst="rect">
            <a:avLst/>
          </a:prstGeom>
        </p:spPr>
        <p:txBody>
          <a:bodyPr anchor="b">
            <a:spAutoFit/>
          </a:bodyPr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fld id="{35900153-C3D1-4B62-A437-E57CAB8AEB13}" type="datetime1">
              <a:rPr lang="nb-NO" smtClean="0"/>
              <a:t>14.11.2019</a:t>
            </a:fld>
            <a:endParaRPr lang="nb-NO" dirty="0"/>
          </a:p>
        </p:txBody>
      </p:sp>
      <p:sp>
        <p:nvSpPr>
          <p:cNvPr id="13" name="Plassholder for tekst 12"/>
          <p:cNvSpPr>
            <a:spLocks noGrp="1"/>
          </p:cNvSpPr>
          <p:nvPr>
            <p:ph type="body" sz="quarter" idx="13" hasCustomPrompt="1"/>
          </p:nvPr>
        </p:nvSpPr>
        <p:spPr>
          <a:xfrm>
            <a:off x="1260157" y="12153389"/>
            <a:ext cx="4220063" cy="461665"/>
          </a:xfrm>
        </p:spPr>
        <p:txBody>
          <a:bodyPr anchor="b">
            <a:spAutoFit/>
          </a:bodyPr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 err="1"/>
              <a:t>Name</a:t>
            </a:r>
            <a:endParaRPr lang="en-GB" dirty="0"/>
          </a:p>
        </p:txBody>
      </p:sp>
      <p:sp>
        <p:nvSpPr>
          <p:cNvPr id="14" name="Plassholder f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1260157" y="12707725"/>
            <a:ext cx="4220063" cy="461665"/>
          </a:xfrm>
        </p:spPr>
        <p:txBody>
          <a:bodyPr anchor="b">
            <a:spAutoFit/>
          </a:bodyPr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en-GB" dirty="0"/>
          </a:p>
        </p:txBody>
      </p:sp>
      <p:sp>
        <p:nvSpPr>
          <p:cNvPr id="17" name="Plassholder for tekst 12"/>
          <p:cNvSpPr>
            <a:spLocks noGrp="1"/>
          </p:cNvSpPr>
          <p:nvPr>
            <p:ph type="body" sz="quarter" idx="15" hasCustomPrompt="1"/>
          </p:nvPr>
        </p:nvSpPr>
        <p:spPr>
          <a:xfrm>
            <a:off x="10200074" y="12146546"/>
            <a:ext cx="6767125" cy="461665"/>
          </a:xfrm>
        </p:spPr>
        <p:txBody>
          <a:bodyPr wrap="square" anchor="b">
            <a:spAutoFit/>
          </a:bodyPr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Office</a:t>
            </a:r>
            <a:endParaRPr lang="en-GB" dirty="0"/>
          </a:p>
        </p:txBody>
      </p:sp>
      <p:sp>
        <p:nvSpPr>
          <p:cNvPr id="18" name="Plassholder for tekst 12"/>
          <p:cNvSpPr>
            <a:spLocks noGrp="1"/>
          </p:cNvSpPr>
          <p:nvPr>
            <p:ph type="body" sz="quarter" idx="16" hasCustomPrompt="1"/>
          </p:nvPr>
        </p:nvSpPr>
        <p:spPr>
          <a:xfrm>
            <a:off x="10200075" y="12705989"/>
            <a:ext cx="6767125" cy="461665"/>
          </a:xfrm>
        </p:spPr>
        <p:txBody>
          <a:bodyPr wrap="square" anchor="b">
            <a:spAutoFit/>
          </a:bodyPr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Company</a:t>
            </a:r>
            <a:endParaRPr lang="en-GB" dirty="0"/>
          </a:p>
        </p:txBody>
      </p:sp>
      <p:pic>
        <p:nvPicPr>
          <p:cNvPr id="5" name="Bild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157" y="679210"/>
            <a:ext cx="2386994" cy="1674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077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0F3C74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1260386" y="3091543"/>
            <a:ext cx="21861705" cy="918798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0" hasCustomPrompt="1"/>
          </p:nvPr>
        </p:nvSpPr>
        <p:spPr>
          <a:xfrm>
            <a:off x="1259560" y="2630802"/>
            <a:ext cx="21861704" cy="461665"/>
          </a:xfrm>
        </p:spPr>
        <p:txBody>
          <a:bodyPr>
            <a:spAutoFit/>
          </a:bodyPr>
          <a:lstStyle>
            <a:lvl1pPr marL="0" indent="0">
              <a:buNone/>
              <a:defRPr b="1">
                <a:solidFill>
                  <a:srgbClr val="0F3C74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9579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D8222C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1260386" y="3091543"/>
            <a:ext cx="21861705" cy="918798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0" hasCustomPrompt="1"/>
          </p:nvPr>
        </p:nvSpPr>
        <p:spPr>
          <a:xfrm>
            <a:off x="1259560" y="2630802"/>
            <a:ext cx="21861704" cy="461665"/>
          </a:xfrm>
        </p:spPr>
        <p:txBody>
          <a:bodyPr>
            <a:spAutoFit/>
          </a:bodyPr>
          <a:lstStyle>
            <a:lvl1pPr marL="0" indent="0">
              <a:buNone/>
              <a:defRPr b="1">
                <a:solidFill>
                  <a:srgbClr val="D8222C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7428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, innhold og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14689837" y="-1"/>
            <a:ext cx="9690988" cy="13714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Plassholder for bilde 4"/>
          <p:cNvSpPr>
            <a:spLocks noGrp="1"/>
          </p:cNvSpPr>
          <p:nvPr>
            <p:ph type="pic" sz="quarter" idx="10" hasCustomPrompt="1"/>
          </p:nvPr>
        </p:nvSpPr>
        <p:spPr>
          <a:xfrm>
            <a:off x="14689837" y="-1"/>
            <a:ext cx="9690988" cy="13714413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the icon to add picture</a:t>
            </a:r>
          </a:p>
        </p:txBody>
      </p:sp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260387" y="1097394"/>
            <a:ext cx="12277305" cy="1077218"/>
          </a:xfrm>
        </p:spPr>
        <p:txBody>
          <a:bodyPr/>
          <a:lstStyle>
            <a:lvl1pPr>
              <a:defRPr>
                <a:solidFill>
                  <a:srgbClr val="0F3C74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8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1260387" y="3091543"/>
            <a:ext cx="12277306" cy="918798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1" hasCustomPrompt="1"/>
          </p:nvPr>
        </p:nvSpPr>
        <p:spPr>
          <a:xfrm>
            <a:off x="1259560" y="2630802"/>
            <a:ext cx="12277305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rgbClr val="0F3C74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8700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, innhold og bilde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14689837" y="-1"/>
            <a:ext cx="9690988" cy="13714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Plassholder for bilde 4"/>
          <p:cNvSpPr>
            <a:spLocks noGrp="1"/>
          </p:cNvSpPr>
          <p:nvPr>
            <p:ph type="pic" sz="quarter" idx="10" hasCustomPrompt="1"/>
          </p:nvPr>
        </p:nvSpPr>
        <p:spPr>
          <a:xfrm>
            <a:off x="14689837" y="-1"/>
            <a:ext cx="9690988" cy="13714413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the icon to add picture</a:t>
            </a:r>
          </a:p>
        </p:txBody>
      </p:sp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260387" y="1097394"/>
            <a:ext cx="12277305" cy="1077218"/>
          </a:xfrm>
        </p:spPr>
        <p:txBody>
          <a:bodyPr/>
          <a:lstStyle>
            <a:lvl1pPr>
              <a:defRPr>
                <a:solidFill>
                  <a:srgbClr val="D8222C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8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1260387" y="3091543"/>
            <a:ext cx="12277306" cy="918798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1" hasCustomPrompt="1"/>
          </p:nvPr>
        </p:nvSpPr>
        <p:spPr>
          <a:xfrm>
            <a:off x="1259560" y="2630802"/>
            <a:ext cx="12277305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rgbClr val="D8222C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2741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5742718" y="-1"/>
            <a:ext cx="18638107" cy="13714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Plassholder for bilde 4"/>
          <p:cNvSpPr>
            <a:spLocks noGrp="1"/>
          </p:cNvSpPr>
          <p:nvPr>
            <p:ph type="pic" sz="quarter" idx="10" hasCustomPrompt="1"/>
          </p:nvPr>
        </p:nvSpPr>
        <p:spPr>
          <a:xfrm>
            <a:off x="5742717" y="-1"/>
            <a:ext cx="18638107" cy="13714413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the icon to add picture</a:t>
            </a:r>
          </a:p>
        </p:txBody>
      </p:sp>
      <p:sp>
        <p:nvSpPr>
          <p:cNvPr id="10" name="Plassholder for innhold 2"/>
          <p:cNvSpPr>
            <a:spLocks noGrp="1"/>
          </p:cNvSpPr>
          <p:nvPr>
            <p:ph idx="11" hasCustomPrompt="1"/>
          </p:nvPr>
        </p:nvSpPr>
        <p:spPr>
          <a:xfrm>
            <a:off x="1260386" y="1629141"/>
            <a:ext cx="4010673" cy="106503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11" name="Plassholder for tekst 8"/>
          <p:cNvSpPr>
            <a:spLocks noGrp="1"/>
          </p:cNvSpPr>
          <p:nvPr>
            <p:ph type="body" sz="quarter" idx="12" hasCustomPrompt="1"/>
          </p:nvPr>
        </p:nvSpPr>
        <p:spPr>
          <a:xfrm>
            <a:off x="1260386" y="1167476"/>
            <a:ext cx="4010673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rgbClr val="0F3C74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7736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bilde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5742718" y="-1"/>
            <a:ext cx="18638107" cy="13714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Plassholder for bilde 4"/>
          <p:cNvSpPr>
            <a:spLocks noGrp="1"/>
          </p:cNvSpPr>
          <p:nvPr>
            <p:ph type="pic" sz="quarter" idx="10" hasCustomPrompt="1"/>
          </p:nvPr>
        </p:nvSpPr>
        <p:spPr>
          <a:xfrm>
            <a:off x="5742717" y="-1"/>
            <a:ext cx="18638107" cy="13714413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the icon to add picture</a:t>
            </a:r>
          </a:p>
        </p:txBody>
      </p:sp>
      <p:sp>
        <p:nvSpPr>
          <p:cNvPr id="10" name="Plassholder for innhold 2"/>
          <p:cNvSpPr>
            <a:spLocks noGrp="1"/>
          </p:cNvSpPr>
          <p:nvPr>
            <p:ph idx="11" hasCustomPrompt="1"/>
          </p:nvPr>
        </p:nvSpPr>
        <p:spPr>
          <a:xfrm>
            <a:off x="1260386" y="1629141"/>
            <a:ext cx="4010673" cy="10650388"/>
          </a:xfrm>
        </p:spPr>
        <p:txBody>
          <a:bodyPr/>
          <a:lstStyle/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11" name="Plassholder for tekst 8"/>
          <p:cNvSpPr>
            <a:spLocks noGrp="1"/>
          </p:cNvSpPr>
          <p:nvPr>
            <p:ph type="body" sz="quarter" idx="12" hasCustomPrompt="1"/>
          </p:nvPr>
        </p:nvSpPr>
        <p:spPr>
          <a:xfrm>
            <a:off x="1259560" y="1168400"/>
            <a:ext cx="4010673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rgbClr val="0F3C74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4334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ort bil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5"/>
          <p:cNvSpPr>
            <a:spLocks noChangeArrowheads="1"/>
          </p:cNvSpPr>
          <p:nvPr userDrawn="1"/>
        </p:nvSpPr>
        <p:spPr bwMode="auto">
          <a:xfrm>
            <a:off x="1906588" y="12903932"/>
            <a:ext cx="155575" cy="161925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2" name="Freeform 6"/>
          <p:cNvSpPr>
            <a:spLocks/>
          </p:cNvSpPr>
          <p:nvPr userDrawn="1"/>
        </p:nvSpPr>
        <p:spPr bwMode="auto">
          <a:xfrm>
            <a:off x="1433513" y="12903932"/>
            <a:ext cx="158750" cy="161925"/>
          </a:xfrm>
          <a:custGeom>
            <a:avLst/>
            <a:gdLst>
              <a:gd name="T0" fmla="*/ 100 w 100"/>
              <a:gd name="T1" fmla="*/ 102 h 102"/>
              <a:gd name="T2" fmla="*/ 0 w 100"/>
              <a:gd name="T3" fmla="*/ 102 h 102"/>
              <a:gd name="T4" fmla="*/ 0 w 100"/>
              <a:gd name="T5" fmla="*/ 0 h 102"/>
              <a:gd name="T6" fmla="*/ 100 w 100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102">
                <a:moveTo>
                  <a:pt x="100" y="102"/>
                </a:moveTo>
                <a:lnTo>
                  <a:pt x="0" y="102"/>
                </a:lnTo>
                <a:lnTo>
                  <a:pt x="0" y="0"/>
                </a:lnTo>
                <a:lnTo>
                  <a:pt x="100" y="102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3" name="Rectangle 7"/>
          <p:cNvSpPr>
            <a:spLocks noChangeArrowheads="1"/>
          </p:cNvSpPr>
          <p:nvPr userDrawn="1"/>
        </p:nvSpPr>
        <p:spPr bwMode="auto">
          <a:xfrm>
            <a:off x="1277938" y="12903932"/>
            <a:ext cx="155575" cy="319088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4" name="Freeform 8"/>
          <p:cNvSpPr>
            <a:spLocks/>
          </p:cNvSpPr>
          <p:nvPr userDrawn="1"/>
        </p:nvSpPr>
        <p:spPr bwMode="auto">
          <a:xfrm>
            <a:off x="1592263" y="12746770"/>
            <a:ext cx="155575" cy="476250"/>
          </a:xfrm>
          <a:custGeom>
            <a:avLst/>
            <a:gdLst>
              <a:gd name="T0" fmla="*/ 0 w 98"/>
              <a:gd name="T1" fmla="*/ 0 h 300"/>
              <a:gd name="T2" fmla="*/ 0 w 98"/>
              <a:gd name="T3" fmla="*/ 201 h 300"/>
              <a:gd name="T4" fmla="*/ 98 w 98"/>
              <a:gd name="T5" fmla="*/ 300 h 300"/>
              <a:gd name="T6" fmla="*/ 98 w 98"/>
              <a:gd name="T7" fmla="*/ 0 h 300"/>
              <a:gd name="T8" fmla="*/ 0 w 98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300">
                <a:moveTo>
                  <a:pt x="0" y="0"/>
                </a:moveTo>
                <a:lnTo>
                  <a:pt x="0" y="201"/>
                </a:lnTo>
                <a:lnTo>
                  <a:pt x="98" y="300"/>
                </a:lnTo>
                <a:lnTo>
                  <a:pt x="98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8" name="Rectangle 12"/>
          <p:cNvSpPr>
            <a:spLocks noChangeArrowheads="1"/>
          </p:cNvSpPr>
          <p:nvPr userDrawn="1"/>
        </p:nvSpPr>
        <p:spPr bwMode="auto">
          <a:xfrm>
            <a:off x="1747838" y="12589607"/>
            <a:ext cx="158750" cy="476250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0" name="Line 14"/>
          <p:cNvSpPr>
            <a:spLocks noChangeShapeType="1"/>
          </p:cNvSpPr>
          <p:nvPr userDrawn="1"/>
        </p:nvSpPr>
        <p:spPr bwMode="auto">
          <a:xfrm>
            <a:off x="2062163" y="13065857"/>
            <a:ext cx="22318662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51" name="Line 15"/>
          <p:cNvSpPr>
            <a:spLocks noChangeShapeType="1"/>
          </p:cNvSpPr>
          <p:nvPr userDrawn="1"/>
        </p:nvSpPr>
        <p:spPr bwMode="auto">
          <a:xfrm>
            <a:off x="6350" y="13065857"/>
            <a:ext cx="1271588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1133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1260386" y="1097394"/>
            <a:ext cx="21861705" cy="107721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1260386" y="2647950"/>
            <a:ext cx="21861705" cy="963157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29" name="Rectangle 5"/>
          <p:cNvSpPr>
            <a:spLocks noChangeArrowheads="1"/>
          </p:cNvSpPr>
          <p:nvPr userDrawn="1"/>
        </p:nvSpPr>
        <p:spPr bwMode="auto">
          <a:xfrm>
            <a:off x="1906588" y="12903932"/>
            <a:ext cx="155575" cy="161925"/>
          </a:xfrm>
          <a:prstGeom prst="rect">
            <a:avLst/>
          </a:pr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" name="Freeform 6"/>
          <p:cNvSpPr>
            <a:spLocks/>
          </p:cNvSpPr>
          <p:nvPr userDrawn="1"/>
        </p:nvSpPr>
        <p:spPr bwMode="auto">
          <a:xfrm>
            <a:off x="1433513" y="12903932"/>
            <a:ext cx="158750" cy="161925"/>
          </a:xfrm>
          <a:custGeom>
            <a:avLst/>
            <a:gdLst>
              <a:gd name="T0" fmla="*/ 100 w 100"/>
              <a:gd name="T1" fmla="*/ 102 h 102"/>
              <a:gd name="T2" fmla="*/ 0 w 100"/>
              <a:gd name="T3" fmla="*/ 102 h 102"/>
              <a:gd name="T4" fmla="*/ 0 w 100"/>
              <a:gd name="T5" fmla="*/ 0 h 102"/>
              <a:gd name="T6" fmla="*/ 100 w 100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102">
                <a:moveTo>
                  <a:pt x="100" y="102"/>
                </a:moveTo>
                <a:lnTo>
                  <a:pt x="0" y="102"/>
                </a:lnTo>
                <a:lnTo>
                  <a:pt x="0" y="0"/>
                </a:lnTo>
                <a:lnTo>
                  <a:pt x="100" y="102"/>
                </a:lnTo>
                <a:close/>
              </a:path>
            </a:pathLst>
          </a:cu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" name="Rectangle 7"/>
          <p:cNvSpPr>
            <a:spLocks noChangeArrowheads="1"/>
          </p:cNvSpPr>
          <p:nvPr userDrawn="1"/>
        </p:nvSpPr>
        <p:spPr bwMode="auto">
          <a:xfrm>
            <a:off x="1277938" y="12903932"/>
            <a:ext cx="155575" cy="319088"/>
          </a:xfrm>
          <a:prstGeom prst="rect">
            <a:avLst/>
          </a:pr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" name="Freeform 8"/>
          <p:cNvSpPr>
            <a:spLocks/>
          </p:cNvSpPr>
          <p:nvPr userDrawn="1"/>
        </p:nvSpPr>
        <p:spPr bwMode="auto">
          <a:xfrm>
            <a:off x="1592263" y="12746770"/>
            <a:ext cx="155575" cy="476250"/>
          </a:xfrm>
          <a:custGeom>
            <a:avLst/>
            <a:gdLst>
              <a:gd name="T0" fmla="*/ 0 w 98"/>
              <a:gd name="T1" fmla="*/ 0 h 300"/>
              <a:gd name="T2" fmla="*/ 0 w 98"/>
              <a:gd name="T3" fmla="*/ 201 h 300"/>
              <a:gd name="T4" fmla="*/ 98 w 98"/>
              <a:gd name="T5" fmla="*/ 300 h 300"/>
              <a:gd name="T6" fmla="*/ 98 w 98"/>
              <a:gd name="T7" fmla="*/ 0 h 300"/>
              <a:gd name="T8" fmla="*/ 0 w 98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300">
                <a:moveTo>
                  <a:pt x="0" y="0"/>
                </a:moveTo>
                <a:lnTo>
                  <a:pt x="0" y="201"/>
                </a:lnTo>
                <a:lnTo>
                  <a:pt x="98" y="300"/>
                </a:lnTo>
                <a:lnTo>
                  <a:pt x="98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6" name="Rectangle 12"/>
          <p:cNvSpPr>
            <a:spLocks noChangeArrowheads="1"/>
          </p:cNvSpPr>
          <p:nvPr userDrawn="1"/>
        </p:nvSpPr>
        <p:spPr bwMode="auto">
          <a:xfrm>
            <a:off x="1747838" y="12589607"/>
            <a:ext cx="158750" cy="476250"/>
          </a:xfrm>
          <a:prstGeom prst="rect">
            <a:avLst/>
          </a:pr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8" name="Line 14"/>
          <p:cNvSpPr>
            <a:spLocks noChangeShapeType="1"/>
          </p:cNvSpPr>
          <p:nvPr userDrawn="1"/>
        </p:nvSpPr>
        <p:spPr bwMode="auto">
          <a:xfrm>
            <a:off x="2062163" y="13065857"/>
            <a:ext cx="22318662" cy="0"/>
          </a:xfrm>
          <a:prstGeom prst="line">
            <a:avLst/>
          </a:pr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39" name="Line 15"/>
          <p:cNvSpPr>
            <a:spLocks noChangeShapeType="1"/>
          </p:cNvSpPr>
          <p:nvPr userDrawn="1"/>
        </p:nvSpPr>
        <p:spPr bwMode="auto">
          <a:xfrm>
            <a:off x="6350" y="13065857"/>
            <a:ext cx="1271588" cy="0"/>
          </a:xfrm>
          <a:prstGeom prst="line">
            <a:avLst/>
          </a:pr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2354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64" r:id="rId4"/>
    <p:sldLayoutId id="2147483657" r:id="rId5"/>
    <p:sldLayoutId id="2147483665" r:id="rId6"/>
    <p:sldLayoutId id="2147483658" r:id="rId7"/>
    <p:sldLayoutId id="2147483666" r:id="rId8"/>
    <p:sldLayoutId id="2147483659" r:id="rId9"/>
    <p:sldLayoutId id="2147483660" r:id="rId10"/>
    <p:sldLayoutId id="2147483667" r:id="rId11"/>
    <p:sldLayoutId id="2147483661" r:id="rId12"/>
    <p:sldLayoutId id="2147483668" r:id="rId13"/>
    <p:sldLayoutId id="2147483651" r:id="rId14"/>
    <p:sldLayoutId id="2147483669" r:id="rId15"/>
    <p:sldLayoutId id="2147483670" r:id="rId16"/>
    <p:sldLayoutId id="2147483663" r:id="rId17"/>
    <p:sldLayoutId id="2147483671" r:id="rId18"/>
  </p:sldLayoutIdLst>
  <p:hf sldNum="0" hdr="0" ftr="0"/>
  <p:txStyles>
    <p:titleStyle>
      <a:lvl1pPr algn="l" defTabSz="1828526" rtl="0" eaLnBrk="1" latinLnBrk="0" hangingPunct="1">
        <a:lnSpc>
          <a:spcPct val="100000"/>
        </a:lnSpc>
        <a:spcBef>
          <a:spcPct val="0"/>
        </a:spcBef>
        <a:buNone/>
        <a:defRPr sz="7000" b="1" kern="1200">
          <a:solidFill>
            <a:srgbClr val="0F3C74"/>
          </a:solidFill>
          <a:latin typeface="+mj-lt"/>
          <a:ea typeface="+mj-ea"/>
          <a:cs typeface="+mj-cs"/>
        </a:defRPr>
      </a:lvl1pPr>
    </p:titleStyle>
    <p:bodyStyle>
      <a:lvl1pPr marL="457131" indent="-457131" algn="l" defTabSz="1828526" rtl="0" eaLnBrk="1" latinLnBrk="0" hangingPunct="1">
        <a:lnSpc>
          <a:spcPct val="100000"/>
        </a:lnSpc>
        <a:spcBef>
          <a:spcPts val="2000"/>
        </a:spcBef>
        <a:buFont typeface="Arial" panose="020B0604020202020204" pitchFamily="34" charset="0"/>
        <a:buChar char="•"/>
        <a:defRPr sz="3000" kern="1200">
          <a:solidFill>
            <a:schemeClr val="dk2"/>
          </a:solidFill>
          <a:latin typeface="+mn-lt"/>
          <a:ea typeface="+mn-ea"/>
          <a:cs typeface="+mn-cs"/>
        </a:defRPr>
      </a:lvl1pPr>
      <a:lvl2pPr marL="1371394" indent="-457131" algn="l" defTabSz="1828526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dk2"/>
          </a:solidFill>
          <a:latin typeface="+mn-lt"/>
          <a:ea typeface="+mn-ea"/>
          <a:cs typeface="+mn-cs"/>
        </a:defRPr>
      </a:lvl2pPr>
      <a:lvl3pPr marL="2285657" indent="-457131" algn="l" defTabSz="1828526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dk2"/>
          </a:solidFill>
          <a:latin typeface="+mn-lt"/>
          <a:ea typeface="+mn-ea"/>
          <a:cs typeface="+mn-cs"/>
        </a:defRPr>
      </a:lvl3pPr>
      <a:lvl4pPr marL="3199920" indent="-457131" algn="l" defTabSz="1828526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dk2"/>
          </a:solidFill>
          <a:latin typeface="+mn-lt"/>
          <a:ea typeface="+mn-ea"/>
          <a:cs typeface="+mn-cs"/>
        </a:defRPr>
      </a:lvl4pPr>
      <a:lvl5pPr marL="4114183" indent="-457131" algn="l" defTabSz="1828526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dk2"/>
          </a:solidFill>
          <a:latin typeface="+mn-lt"/>
          <a:ea typeface="+mn-ea"/>
          <a:cs typeface="+mn-cs"/>
        </a:defRPr>
      </a:lvl5pPr>
      <a:lvl6pPr marL="5028446" indent="-457131" algn="l" defTabSz="18285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708" indent="-457131" algn="l" defTabSz="18285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971" indent="-457131" algn="l" defTabSz="18285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771234" indent="-457131" algn="l" defTabSz="18285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263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526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789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7051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1314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577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840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4103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9.png"/><Relationship Id="rId7" Type="http://schemas.openxmlformats.org/officeDocument/2006/relationships/image" Target="../media/image17.sv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>
            <a:extLst>
              <a:ext uri="{FF2B5EF4-FFF2-40B4-BE49-F238E27FC236}">
                <a16:creationId xmlns:a16="http://schemas.microsoft.com/office/drawing/2014/main" id="{77F0B673-009E-4436-BE14-EB4F4D7C55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2096" y="1"/>
            <a:ext cx="13587427" cy="2104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Wingdings" panose="05000000000000000000" pitchFamily="2" charset="2"/>
              <a:tabLst>
                <a:tab pos="0" algn="l"/>
              </a:tabLst>
              <a:defRPr sz="2000" b="1">
                <a:solidFill>
                  <a:schemeClr val="tx1"/>
                </a:solidFill>
                <a:latin typeface="GillSans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tabLst>
                <a:tab pos="0" algn="l"/>
              </a:tabLst>
              <a:defRPr sz="2000">
                <a:solidFill>
                  <a:schemeClr val="tx1"/>
                </a:solidFill>
                <a:latin typeface="GillSans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tabLst>
                <a:tab pos="0" algn="l"/>
              </a:tabLst>
              <a:defRPr sz="2000" b="1">
                <a:solidFill>
                  <a:schemeClr val="tx1"/>
                </a:solidFill>
                <a:latin typeface="GillSans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tabLst>
                <a:tab pos="0" algn="l"/>
              </a:tabLst>
              <a:defRPr sz="2000">
                <a:solidFill>
                  <a:schemeClr val="tx1"/>
                </a:solidFill>
                <a:latin typeface="GillSans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tabLst>
                <a:tab pos="0" algn="l"/>
              </a:tabLst>
              <a:defRPr sz="2000">
                <a:solidFill>
                  <a:schemeClr val="bg2"/>
                </a:solidFill>
                <a:latin typeface="GillSans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tabLst>
                <a:tab pos="0" algn="l"/>
              </a:tabLst>
              <a:defRPr sz="2000">
                <a:solidFill>
                  <a:schemeClr val="bg2"/>
                </a:solidFill>
                <a:latin typeface="GillSans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tabLst>
                <a:tab pos="0" algn="l"/>
              </a:tabLst>
              <a:defRPr sz="2000">
                <a:solidFill>
                  <a:schemeClr val="bg2"/>
                </a:solidFill>
                <a:latin typeface="GillSans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tabLst>
                <a:tab pos="0" algn="l"/>
              </a:tabLst>
              <a:defRPr sz="2000">
                <a:solidFill>
                  <a:schemeClr val="bg2"/>
                </a:solidFill>
                <a:latin typeface="GillSans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tabLst>
                <a:tab pos="0" algn="l"/>
              </a:tabLst>
              <a:defRPr sz="2000">
                <a:solidFill>
                  <a:schemeClr val="bg2"/>
                </a:solidFill>
                <a:latin typeface="GillSans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4000">
              <a:solidFill>
                <a:schemeClr val="bg1"/>
              </a:solidFill>
            </a:endParaRPr>
          </a:p>
        </p:txBody>
      </p:sp>
      <p:sp>
        <p:nvSpPr>
          <p:cNvPr id="6147" name="Rectangle 5">
            <a:extLst>
              <a:ext uri="{FF2B5EF4-FFF2-40B4-BE49-F238E27FC236}">
                <a16:creationId xmlns:a16="http://schemas.microsoft.com/office/drawing/2014/main" id="{EE55F9CA-1536-4D70-BFDA-AFD8E128CD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263346" y="4698456"/>
            <a:ext cx="18070008" cy="4028610"/>
          </a:xfrm>
          <a:noFill/>
        </p:spPr>
        <p:txBody>
          <a:bodyPr/>
          <a:lstStyle/>
          <a:p>
            <a:pPr marL="0" indent="0">
              <a:lnSpc>
                <a:spcPct val="90000"/>
              </a:lnSpc>
            </a:pPr>
            <a:endParaRPr lang="cs-CZ" altLang="en-US" sz="3600"/>
          </a:p>
          <a:p>
            <a:pPr marL="0" indent="0">
              <a:lnSpc>
                <a:spcPct val="90000"/>
              </a:lnSpc>
            </a:pPr>
            <a:endParaRPr lang="cs-CZ" altLang="en-US">
              <a:solidFill>
                <a:srgbClr val="D31145"/>
              </a:solidFill>
            </a:endParaRPr>
          </a:p>
          <a:p>
            <a:pPr marL="0" indent="0">
              <a:lnSpc>
                <a:spcPct val="90000"/>
              </a:lnSpc>
            </a:pPr>
            <a:r>
              <a:rPr lang="cs-CZ" altLang="en-US"/>
              <a:t>  </a:t>
            </a:r>
            <a:br>
              <a:rPr lang="cs-CZ" altLang="en-US"/>
            </a:br>
            <a:endParaRPr lang="cs-CZ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7D21C7C-4BB6-4980-A551-A7F53DCE17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83117" y="850804"/>
            <a:ext cx="18485392" cy="8404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00025" algn="ctr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chemeClr val="tx1"/>
                </a:solidFill>
                <a:latin typeface="+mn-lt"/>
              </a:defRPr>
            </a:lvl2pPr>
            <a:lvl3pPr marL="1150938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 b="1">
                <a:solidFill>
                  <a:schemeClr val="tx1"/>
                </a:solidFill>
                <a:latin typeface="+mn-lt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2000">
                <a:solidFill>
                  <a:schemeClr val="bg2"/>
                </a:solidFill>
                <a:latin typeface="+mn-lt"/>
              </a:defRPr>
            </a:lvl5pPr>
            <a:lvl6pPr marL="2514600" indent="-228600" algn="ctr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2000">
                <a:solidFill>
                  <a:schemeClr val="bg2"/>
                </a:solidFill>
                <a:latin typeface="+mn-lt"/>
              </a:defRPr>
            </a:lvl6pPr>
            <a:lvl7pPr marL="2971800" indent="-228600" algn="ctr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2000">
                <a:solidFill>
                  <a:schemeClr val="bg2"/>
                </a:solidFill>
                <a:latin typeface="+mn-lt"/>
              </a:defRPr>
            </a:lvl7pPr>
            <a:lvl8pPr marL="3429000" indent="-228600" algn="ctr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2000">
                <a:solidFill>
                  <a:schemeClr val="bg2"/>
                </a:solidFill>
                <a:latin typeface="+mn-lt"/>
              </a:defRPr>
            </a:lvl8pPr>
            <a:lvl9pPr marL="3886200" indent="-228600" algn="ctr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2000">
                <a:solidFill>
                  <a:schemeClr val="bg2"/>
                </a:solidFill>
                <a:latin typeface="+mn-lt"/>
              </a:defRPr>
            </a:lvl9pPr>
          </a:lstStyle>
          <a:p>
            <a:pPr marL="0" indent="0" eaLnBrk="1" hangingPunct="1">
              <a:defRPr/>
            </a:pPr>
            <a:r>
              <a:rPr lang="cs-CZ" altLang="en-US" sz="6399" kern="0" dirty="0"/>
              <a:t> </a:t>
            </a:r>
            <a:r>
              <a:rPr lang="cs-CZ" altLang="en-US" sz="4800" kern="0" dirty="0"/>
              <a:t>Školení pracovníků přímo řízených organizací Ministerstva zdravotnictví</a:t>
            </a:r>
          </a:p>
          <a:p>
            <a:pPr marL="0" indent="0" eaLnBrk="1" hangingPunct="1">
              <a:defRPr/>
            </a:pPr>
            <a:endParaRPr lang="cs-CZ" altLang="en-US" sz="4800" kern="0" dirty="0"/>
          </a:p>
          <a:p>
            <a:pPr marL="0" indent="0" eaLnBrk="1" hangingPunct="1">
              <a:defRPr/>
            </a:pPr>
            <a:r>
              <a:rPr lang="cs-CZ" sz="5599" dirty="0"/>
              <a:t>Možnosti čerpání finančních prostředků v rámci Operačního programu Životní prostředí</a:t>
            </a:r>
          </a:p>
          <a:p>
            <a:pPr marL="0" indent="0" eaLnBrk="1" hangingPunct="1">
              <a:defRPr/>
            </a:pPr>
            <a:endParaRPr lang="cs-CZ" altLang="en-US" sz="4800" kern="0" dirty="0"/>
          </a:p>
          <a:p>
            <a:pPr marL="0" indent="0" eaLnBrk="1" hangingPunct="1">
              <a:defRPr/>
            </a:pPr>
            <a:r>
              <a:rPr lang="cs-CZ" altLang="en-US" sz="4800" kern="0" dirty="0"/>
              <a:t>18. listopadu 2019</a:t>
            </a:r>
          </a:p>
          <a:p>
            <a:pPr marL="0" indent="0" eaLnBrk="1" hangingPunct="1">
              <a:defRPr/>
            </a:pPr>
            <a:endParaRPr lang="cs-CZ" altLang="en-US" sz="4800" kern="0" dirty="0"/>
          </a:p>
          <a:p>
            <a:pPr marL="0" indent="0" eaLnBrk="1" hangingPunct="1">
              <a:defRPr/>
            </a:pPr>
            <a:r>
              <a:rPr lang="cs-CZ" altLang="en-US" sz="4800" b="0" kern="0" dirty="0"/>
              <a:t>Projektová kancelář Ministerstva zdravotnictví</a:t>
            </a:r>
          </a:p>
          <a:p>
            <a:pPr marL="0" indent="0" eaLnBrk="1" hangingPunct="1">
              <a:defRPr/>
            </a:pPr>
            <a:r>
              <a:rPr lang="cs-CZ" altLang="en-US" sz="4800" b="0" kern="0" dirty="0"/>
              <a:t>CZ.03.4.74/0.0/0.0/15_025/0003715</a:t>
            </a:r>
          </a:p>
          <a:p>
            <a:pPr marL="0" indent="0" eaLnBrk="1" hangingPunct="1">
              <a:defRPr/>
            </a:pPr>
            <a:endParaRPr lang="en-GB" altLang="en-US" sz="4800" kern="0" dirty="0">
              <a:solidFill>
                <a:srgbClr val="003D61"/>
              </a:solidFill>
            </a:endParaRPr>
          </a:p>
        </p:txBody>
      </p:sp>
      <p:pic>
        <p:nvPicPr>
          <p:cNvPr id="6149" name="Picture 2" descr="W:\PUBLICITA\VIZUÁLNÍ_IDENTITA\loga\OPZ\logo_OPZ_barevne.jpg">
            <a:extLst>
              <a:ext uri="{FF2B5EF4-FFF2-40B4-BE49-F238E27FC236}">
                <a16:creationId xmlns:a16="http://schemas.microsoft.com/office/drawing/2014/main" id="{7506B8F9-1780-46DC-A176-71180951AD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5285" y="10244538"/>
            <a:ext cx="10381048" cy="2152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1260387" y="998423"/>
            <a:ext cx="12277305" cy="1846659"/>
          </a:xfrm>
        </p:spPr>
        <p:txBody>
          <a:bodyPr/>
          <a:lstStyle/>
          <a:p>
            <a:r>
              <a:rPr lang="cs-CZ" sz="6000" dirty="0"/>
              <a:t>Posílení role pacientů a pacientských organizací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11"/>
          </p:nvPr>
        </p:nvSpPr>
        <p:spPr>
          <a:xfrm>
            <a:off x="1230985" y="4116702"/>
            <a:ext cx="12277305" cy="553998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cs-CZ" sz="3600" dirty="0"/>
              <a:t>Hlavní cíl oblasti zaměření</a:t>
            </a:r>
          </a:p>
        </p:txBody>
      </p:sp>
      <p:graphicFrame>
        <p:nvGraphicFramePr>
          <p:cNvPr id="22" name="Zástupný symbol pro obrázek 21"/>
          <p:cNvGraphicFramePr>
            <a:graphicFrameLocks noGrp="1"/>
          </p:cNvGraphicFramePr>
          <p:nvPr>
            <p:ph type="pic" sz="quarter" idx="10"/>
            <p:extLst>
              <p:ext uri="{D42A27DB-BD31-4B8C-83A1-F6EECF244321}">
                <p14:modId xmlns:p14="http://schemas.microsoft.com/office/powerpoint/2010/main" val="3431531360"/>
              </p:ext>
            </p:extLst>
          </p:nvPr>
        </p:nvGraphicFramePr>
        <p:xfrm>
          <a:off x="14973300" y="1339056"/>
          <a:ext cx="7321550" cy="10714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8" name="Zástupný symbol pro obsah 17"/>
          <p:cNvSpPr>
            <a:spLocks noGrp="1"/>
          </p:cNvSpPr>
          <p:nvPr>
            <p:ph idx="1"/>
          </p:nvPr>
        </p:nvSpPr>
        <p:spPr>
          <a:xfrm>
            <a:off x="628650" y="5114925"/>
            <a:ext cx="13858875" cy="5629275"/>
          </a:xfrm>
        </p:spPr>
        <p:txBody>
          <a:bodyPr>
            <a:normAutofit/>
          </a:bodyPr>
          <a:lstStyle/>
          <a:p>
            <a:endParaRPr lang="cs-CZ" dirty="0"/>
          </a:p>
          <a:p>
            <a:pPr lvl="2"/>
            <a:endParaRPr lang="cs-CZ" dirty="0"/>
          </a:p>
          <a:p>
            <a:pPr marL="1828526" lvl="2" indent="0">
              <a:buNone/>
            </a:pPr>
            <a:r>
              <a:rPr lang="es-ES" sz="4400" dirty="0"/>
              <a:t>Posílení role pacientů a profesionalizace pacientských organizací</a:t>
            </a:r>
          </a:p>
          <a:p>
            <a:endParaRPr lang="cs-CZ" dirty="0"/>
          </a:p>
        </p:txBody>
      </p:sp>
      <p:sp>
        <p:nvSpPr>
          <p:cNvPr id="20" name="Šipka doprava 19"/>
          <p:cNvSpPr/>
          <p:nvPr/>
        </p:nvSpPr>
        <p:spPr>
          <a:xfrm>
            <a:off x="781050" y="6553200"/>
            <a:ext cx="1485900" cy="7429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10658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60386" y="1082005"/>
            <a:ext cx="21861705" cy="1107996"/>
          </a:xfrm>
        </p:spPr>
        <p:txBody>
          <a:bodyPr/>
          <a:lstStyle/>
          <a:p>
            <a:r>
              <a:rPr lang="cs-CZ" sz="7200" dirty="0"/>
              <a:t>Posílení role pacientů a pacientských organizací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1377758" y="2661580"/>
            <a:ext cx="21861704" cy="615553"/>
          </a:xfrm>
        </p:spPr>
        <p:txBody>
          <a:bodyPr/>
          <a:lstStyle/>
          <a:p>
            <a:r>
              <a:rPr lang="cs-CZ" sz="4000" dirty="0">
                <a:latin typeface="+mj-lt"/>
                <a:ea typeface="+mj-ea"/>
                <a:cs typeface="+mj-cs"/>
              </a:rPr>
              <a:t>Podporované aktivity v oblasti posílení role pacientů</a:t>
            </a:r>
          </a:p>
        </p:txBody>
      </p:sp>
      <p:sp>
        <p:nvSpPr>
          <p:cNvPr id="5" name="Obdélník: s jedním odříznutým rohem 4">
            <a:extLst>
              <a:ext uri="{FF2B5EF4-FFF2-40B4-BE49-F238E27FC236}">
                <a16:creationId xmlns:a16="http://schemas.microsoft.com/office/drawing/2014/main" id="{2CDDB365-2C52-475C-939B-9DB7711491AA}"/>
              </a:ext>
            </a:extLst>
          </p:cNvPr>
          <p:cNvSpPr/>
          <p:nvPr/>
        </p:nvSpPr>
        <p:spPr>
          <a:xfrm>
            <a:off x="1258734" y="3464948"/>
            <a:ext cx="19568160" cy="1107997"/>
          </a:xfrm>
          <a:prstGeom prst="snip1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délník 8">
            <a:extLst>
              <a:ext uri="{FF2B5EF4-FFF2-40B4-BE49-F238E27FC236}">
                <a16:creationId xmlns:a16="http://schemas.microsoft.com/office/drawing/2014/main" id="{A780F011-4985-4F9E-B8E3-5AD03518A995}"/>
              </a:ext>
            </a:extLst>
          </p:cNvPr>
          <p:cNvSpPr/>
          <p:nvPr/>
        </p:nvSpPr>
        <p:spPr>
          <a:xfrm>
            <a:off x="1407798" y="3662229"/>
            <a:ext cx="120148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cs-CZ" sz="3600" dirty="0">
                <a:solidFill>
                  <a:schemeClr val="bg1"/>
                </a:solidFill>
              </a:rPr>
              <a:t>Posílení personálních kapacit pacientských organizací</a:t>
            </a:r>
          </a:p>
        </p:txBody>
      </p:sp>
      <p:grpSp>
        <p:nvGrpSpPr>
          <p:cNvPr id="11" name="Skupina 10">
            <a:extLst>
              <a:ext uri="{FF2B5EF4-FFF2-40B4-BE49-F238E27FC236}">
                <a16:creationId xmlns:a16="http://schemas.microsoft.com/office/drawing/2014/main" id="{8DA7C085-68EB-4CA2-BF92-814F5C88B353}"/>
              </a:ext>
            </a:extLst>
          </p:cNvPr>
          <p:cNvGrpSpPr/>
          <p:nvPr/>
        </p:nvGrpSpPr>
        <p:grpSpPr>
          <a:xfrm>
            <a:off x="2020734" y="6217920"/>
            <a:ext cx="19568160" cy="931248"/>
            <a:chOff x="-9808591" y="846675"/>
            <a:chExt cx="2601072" cy="2893330"/>
          </a:xfrm>
        </p:grpSpPr>
        <p:sp>
          <p:nvSpPr>
            <p:cNvPr id="12" name="Obdélník 11">
              <a:extLst>
                <a:ext uri="{FF2B5EF4-FFF2-40B4-BE49-F238E27FC236}">
                  <a16:creationId xmlns:a16="http://schemas.microsoft.com/office/drawing/2014/main" id="{DEC574A2-1365-4D8D-BF97-7000463DBAB2}"/>
                </a:ext>
              </a:extLst>
            </p:cNvPr>
            <p:cNvSpPr/>
            <p:nvPr/>
          </p:nvSpPr>
          <p:spPr>
            <a:xfrm>
              <a:off x="-9808591" y="885205"/>
              <a:ext cx="2601072" cy="2854800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TextovéPole 12">
              <a:extLst>
                <a:ext uri="{FF2B5EF4-FFF2-40B4-BE49-F238E27FC236}">
                  <a16:creationId xmlns:a16="http://schemas.microsoft.com/office/drawing/2014/main" id="{7D23C39B-3E92-4CAB-B9F8-C773B094ACD2}"/>
                </a:ext>
              </a:extLst>
            </p:cNvPr>
            <p:cNvSpPr txBox="1"/>
            <p:nvPr/>
          </p:nvSpPr>
          <p:spPr>
            <a:xfrm>
              <a:off x="-9808591" y="846675"/>
              <a:ext cx="2601072" cy="28548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34696" tIns="234696" rIns="312928" bIns="352044" numCol="1" spcCol="1270" anchor="t" anchorCtr="0">
              <a:noAutofit/>
            </a:bodyPr>
            <a:lstStyle/>
            <a:p>
              <a:pPr marL="0" lvl="1" algn="l" defTabSz="1955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cs-CZ" sz="4400" kern="1200" dirty="0">
                <a:latin typeface="Founders Grotesk Light" pitchFamily="34" charset="-18"/>
                <a:ea typeface="Batang" panose="02030600000101010101" pitchFamily="18" charset="-127"/>
              </a:endParaRPr>
            </a:p>
          </p:txBody>
        </p:sp>
      </p:grpSp>
      <p:sp>
        <p:nvSpPr>
          <p:cNvPr id="14" name="Obdélník 13">
            <a:extLst>
              <a:ext uri="{FF2B5EF4-FFF2-40B4-BE49-F238E27FC236}">
                <a16:creationId xmlns:a16="http://schemas.microsoft.com/office/drawing/2014/main" id="{2FBB2594-2399-415A-9BB4-1F5DCD0BABE6}"/>
              </a:ext>
            </a:extLst>
          </p:cNvPr>
          <p:cNvSpPr/>
          <p:nvPr/>
        </p:nvSpPr>
        <p:spPr>
          <a:xfrm>
            <a:off x="2174239" y="5030609"/>
            <a:ext cx="217081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cs-CZ" sz="3600" dirty="0">
                <a:solidFill>
                  <a:schemeClr val="bg1"/>
                </a:solidFill>
              </a:rPr>
              <a:t>Vzdělávání a školení pracovníků pacientských organizací s cílem rozšířit jejich znalosti a dovednosti</a:t>
            </a:r>
          </a:p>
        </p:txBody>
      </p:sp>
      <p:sp>
        <p:nvSpPr>
          <p:cNvPr id="16" name="Obdélník 15">
            <a:extLst>
              <a:ext uri="{FF2B5EF4-FFF2-40B4-BE49-F238E27FC236}">
                <a16:creationId xmlns:a16="http://schemas.microsoft.com/office/drawing/2014/main" id="{DA5CE727-CE8F-41C2-B4DE-291E4DBD5861}"/>
              </a:ext>
            </a:extLst>
          </p:cNvPr>
          <p:cNvSpPr/>
          <p:nvPr/>
        </p:nvSpPr>
        <p:spPr>
          <a:xfrm>
            <a:off x="1258734" y="6395390"/>
            <a:ext cx="180701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394" lvl="1" indent="-457131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3200" dirty="0">
                <a:solidFill>
                  <a:srgbClr val="1E1E1C"/>
                </a:solidFill>
              </a:rPr>
              <a:t>Zaměření na vzdělávání v oblasti managementu, finančního řízení, vyjednávání, atd.</a:t>
            </a:r>
          </a:p>
        </p:txBody>
      </p:sp>
      <p:sp>
        <p:nvSpPr>
          <p:cNvPr id="17" name="Obdélník: s jedním odříznutým rohem 16">
            <a:extLst>
              <a:ext uri="{FF2B5EF4-FFF2-40B4-BE49-F238E27FC236}">
                <a16:creationId xmlns:a16="http://schemas.microsoft.com/office/drawing/2014/main" id="{7DB6F0F1-8BD4-4240-B748-63C44F963BC0}"/>
              </a:ext>
            </a:extLst>
          </p:cNvPr>
          <p:cNvSpPr/>
          <p:nvPr/>
        </p:nvSpPr>
        <p:spPr>
          <a:xfrm>
            <a:off x="2020734" y="4892998"/>
            <a:ext cx="19568160" cy="1324922"/>
          </a:xfrm>
          <a:prstGeom prst="snip1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Obdélník 18">
            <a:extLst>
              <a:ext uri="{FF2B5EF4-FFF2-40B4-BE49-F238E27FC236}">
                <a16:creationId xmlns:a16="http://schemas.microsoft.com/office/drawing/2014/main" id="{0D4D08A8-09E8-4FC1-AA3A-E5ADAB6B72B1}"/>
              </a:ext>
            </a:extLst>
          </p:cNvPr>
          <p:cNvSpPr/>
          <p:nvPr/>
        </p:nvSpPr>
        <p:spPr>
          <a:xfrm>
            <a:off x="2174239" y="4946469"/>
            <a:ext cx="1865265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828526">
              <a:spcBef>
                <a:spcPts val="2000"/>
              </a:spcBef>
            </a:pPr>
            <a:r>
              <a:rPr lang="cs-CZ" sz="3600" dirty="0">
                <a:solidFill>
                  <a:schemeClr val="bg1"/>
                </a:solidFill>
              </a:rPr>
              <a:t>2. Vzdělávání a školení pracovníků pacientských organizací s cílem rozšířit jejich znalosti a dovednosti</a:t>
            </a:r>
          </a:p>
        </p:txBody>
      </p:sp>
      <p:sp>
        <p:nvSpPr>
          <p:cNvPr id="20" name="Obdélník: s jedním odříznutým rohem 19">
            <a:extLst>
              <a:ext uri="{FF2B5EF4-FFF2-40B4-BE49-F238E27FC236}">
                <a16:creationId xmlns:a16="http://schemas.microsoft.com/office/drawing/2014/main" id="{6FAAF2AB-56BA-4A06-96F4-F6331D70FB9B}"/>
              </a:ext>
            </a:extLst>
          </p:cNvPr>
          <p:cNvSpPr/>
          <p:nvPr/>
        </p:nvSpPr>
        <p:spPr>
          <a:xfrm>
            <a:off x="2894494" y="7461194"/>
            <a:ext cx="19568160" cy="1107997"/>
          </a:xfrm>
          <a:prstGeom prst="snip1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Obdélník 21">
            <a:extLst>
              <a:ext uri="{FF2B5EF4-FFF2-40B4-BE49-F238E27FC236}">
                <a16:creationId xmlns:a16="http://schemas.microsoft.com/office/drawing/2014/main" id="{7E7E171C-D6BD-44EB-BADF-551F9B26A6DB}"/>
              </a:ext>
            </a:extLst>
          </p:cNvPr>
          <p:cNvSpPr/>
          <p:nvPr/>
        </p:nvSpPr>
        <p:spPr>
          <a:xfrm>
            <a:off x="3108960" y="7630836"/>
            <a:ext cx="183773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828526">
              <a:spcBef>
                <a:spcPts val="2000"/>
              </a:spcBef>
            </a:pPr>
            <a:r>
              <a:rPr lang="cs-CZ" sz="3600" dirty="0">
                <a:solidFill>
                  <a:schemeClr val="bg1"/>
                </a:solidFill>
              </a:rPr>
              <a:t>3. Podpora rozvoje aktivit a služeb pacientských organizací, které poskytují pacientům</a:t>
            </a:r>
          </a:p>
        </p:txBody>
      </p:sp>
      <p:grpSp>
        <p:nvGrpSpPr>
          <p:cNvPr id="23" name="Skupina 22">
            <a:extLst>
              <a:ext uri="{FF2B5EF4-FFF2-40B4-BE49-F238E27FC236}">
                <a16:creationId xmlns:a16="http://schemas.microsoft.com/office/drawing/2014/main" id="{992BB1DC-9C54-45E6-9CCC-E10D202AC2AC}"/>
              </a:ext>
            </a:extLst>
          </p:cNvPr>
          <p:cNvGrpSpPr/>
          <p:nvPr/>
        </p:nvGrpSpPr>
        <p:grpSpPr>
          <a:xfrm>
            <a:off x="2894494" y="8581851"/>
            <a:ext cx="19568160" cy="931248"/>
            <a:chOff x="-9808591" y="846675"/>
            <a:chExt cx="2601072" cy="2893330"/>
          </a:xfrm>
        </p:grpSpPr>
        <p:sp>
          <p:nvSpPr>
            <p:cNvPr id="24" name="Obdélník 23">
              <a:extLst>
                <a:ext uri="{FF2B5EF4-FFF2-40B4-BE49-F238E27FC236}">
                  <a16:creationId xmlns:a16="http://schemas.microsoft.com/office/drawing/2014/main" id="{B9B6B08E-E172-4CBB-8C3B-93C0BB944A9F}"/>
                </a:ext>
              </a:extLst>
            </p:cNvPr>
            <p:cNvSpPr/>
            <p:nvPr/>
          </p:nvSpPr>
          <p:spPr>
            <a:xfrm>
              <a:off x="-9808591" y="885205"/>
              <a:ext cx="2601072" cy="2854800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TextovéPole 24">
              <a:extLst>
                <a:ext uri="{FF2B5EF4-FFF2-40B4-BE49-F238E27FC236}">
                  <a16:creationId xmlns:a16="http://schemas.microsoft.com/office/drawing/2014/main" id="{DC86D125-9835-4CED-AC1B-AA21194341D7}"/>
                </a:ext>
              </a:extLst>
            </p:cNvPr>
            <p:cNvSpPr txBox="1"/>
            <p:nvPr/>
          </p:nvSpPr>
          <p:spPr>
            <a:xfrm>
              <a:off x="-9808591" y="846675"/>
              <a:ext cx="2601072" cy="28548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34696" tIns="234696" rIns="312928" bIns="352044" numCol="1" spcCol="1270" anchor="t" anchorCtr="0">
              <a:noAutofit/>
            </a:bodyPr>
            <a:lstStyle/>
            <a:p>
              <a:pPr marL="0" lvl="1" algn="l" defTabSz="1955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cs-CZ" sz="4400" kern="1200" dirty="0">
                <a:latin typeface="Founders Grotesk Light" pitchFamily="34" charset="-18"/>
                <a:ea typeface="Batang" panose="02030600000101010101" pitchFamily="18" charset="-127"/>
              </a:endParaRPr>
            </a:p>
          </p:txBody>
        </p:sp>
      </p:grpSp>
      <p:sp>
        <p:nvSpPr>
          <p:cNvPr id="27" name="Obdélník 26">
            <a:extLst>
              <a:ext uri="{FF2B5EF4-FFF2-40B4-BE49-F238E27FC236}">
                <a16:creationId xmlns:a16="http://schemas.microsoft.com/office/drawing/2014/main" id="{B71A3EB1-A0DF-4AE3-B5FC-0BD89DD512A0}"/>
              </a:ext>
            </a:extLst>
          </p:cNvPr>
          <p:cNvSpPr/>
          <p:nvPr/>
        </p:nvSpPr>
        <p:spPr>
          <a:xfrm>
            <a:off x="2174239" y="8764419"/>
            <a:ext cx="195681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394" lvl="1" indent="-457131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3200" dirty="0">
                <a:solidFill>
                  <a:srgbClr val="1E1E1C"/>
                </a:solidFill>
              </a:rPr>
              <a:t>Příklady poskytovaných služeb: vytvoření asistenční linky, posílení poradenských aktivit, atd.</a:t>
            </a:r>
          </a:p>
        </p:txBody>
      </p:sp>
      <p:sp>
        <p:nvSpPr>
          <p:cNvPr id="28" name="Obdélník: s jedním odříznutým rohem 27">
            <a:extLst>
              <a:ext uri="{FF2B5EF4-FFF2-40B4-BE49-F238E27FC236}">
                <a16:creationId xmlns:a16="http://schemas.microsoft.com/office/drawing/2014/main" id="{82AD4555-B27B-4CB6-9AED-5794201E6475}"/>
              </a:ext>
            </a:extLst>
          </p:cNvPr>
          <p:cNvSpPr/>
          <p:nvPr/>
        </p:nvSpPr>
        <p:spPr>
          <a:xfrm>
            <a:off x="3880014" y="9856448"/>
            <a:ext cx="19568160" cy="1107997"/>
          </a:xfrm>
          <a:prstGeom prst="snip1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Obdélník 29">
            <a:extLst>
              <a:ext uri="{FF2B5EF4-FFF2-40B4-BE49-F238E27FC236}">
                <a16:creationId xmlns:a16="http://schemas.microsoft.com/office/drawing/2014/main" id="{529D92F2-7F30-40D6-BF06-DF86E4A5E8E8}"/>
              </a:ext>
            </a:extLst>
          </p:cNvPr>
          <p:cNvSpPr/>
          <p:nvPr/>
        </p:nvSpPr>
        <p:spPr>
          <a:xfrm>
            <a:off x="3880014" y="10065630"/>
            <a:ext cx="185826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828526">
              <a:spcBef>
                <a:spcPts val="2000"/>
              </a:spcBef>
            </a:pPr>
            <a:r>
              <a:rPr lang="cs-CZ" sz="3600" dirty="0">
                <a:solidFill>
                  <a:schemeClr val="bg1"/>
                </a:solidFill>
              </a:rPr>
              <a:t>4. Činnosti zaměřené na zvyšování povědomí veřejnosti o prevenci/onemocnění</a:t>
            </a:r>
          </a:p>
        </p:txBody>
      </p:sp>
      <p:grpSp>
        <p:nvGrpSpPr>
          <p:cNvPr id="31" name="Skupina 30">
            <a:extLst>
              <a:ext uri="{FF2B5EF4-FFF2-40B4-BE49-F238E27FC236}">
                <a16:creationId xmlns:a16="http://schemas.microsoft.com/office/drawing/2014/main" id="{27CE59BB-7CE3-4D7B-A44A-7EC7E36DBD1A}"/>
              </a:ext>
            </a:extLst>
          </p:cNvPr>
          <p:cNvGrpSpPr/>
          <p:nvPr/>
        </p:nvGrpSpPr>
        <p:grpSpPr>
          <a:xfrm>
            <a:off x="3880014" y="11002173"/>
            <a:ext cx="19568160" cy="931248"/>
            <a:chOff x="-9808591" y="846675"/>
            <a:chExt cx="2601072" cy="2893330"/>
          </a:xfrm>
        </p:grpSpPr>
        <p:sp>
          <p:nvSpPr>
            <p:cNvPr id="32" name="Obdélník 31">
              <a:extLst>
                <a:ext uri="{FF2B5EF4-FFF2-40B4-BE49-F238E27FC236}">
                  <a16:creationId xmlns:a16="http://schemas.microsoft.com/office/drawing/2014/main" id="{8E5CDEF1-FCDC-4B41-AAD1-DA3836DA3072}"/>
                </a:ext>
              </a:extLst>
            </p:cNvPr>
            <p:cNvSpPr/>
            <p:nvPr/>
          </p:nvSpPr>
          <p:spPr>
            <a:xfrm>
              <a:off x="-9808591" y="885205"/>
              <a:ext cx="2601072" cy="2854800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3" name="TextovéPole 32">
              <a:extLst>
                <a:ext uri="{FF2B5EF4-FFF2-40B4-BE49-F238E27FC236}">
                  <a16:creationId xmlns:a16="http://schemas.microsoft.com/office/drawing/2014/main" id="{48E98C7F-41F5-46E5-9CFC-240A37C0BB21}"/>
                </a:ext>
              </a:extLst>
            </p:cNvPr>
            <p:cNvSpPr txBox="1"/>
            <p:nvPr/>
          </p:nvSpPr>
          <p:spPr>
            <a:xfrm>
              <a:off x="-9808591" y="846675"/>
              <a:ext cx="2601072" cy="28548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34696" tIns="234696" rIns="312928" bIns="352044" numCol="1" spcCol="1270" anchor="t" anchorCtr="0">
              <a:noAutofit/>
            </a:bodyPr>
            <a:lstStyle/>
            <a:p>
              <a:pPr marL="0" lvl="1" algn="l" defTabSz="1955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cs-CZ" sz="4400" kern="1200" dirty="0">
                <a:latin typeface="Founders Grotesk Light" pitchFamily="34" charset="-18"/>
                <a:ea typeface="Batang" panose="02030600000101010101" pitchFamily="18" charset="-127"/>
              </a:endParaRPr>
            </a:p>
          </p:txBody>
        </p:sp>
      </p:grpSp>
      <p:sp>
        <p:nvSpPr>
          <p:cNvPr id="35" name="Obdélník 34">
            <a:extLst>
              <a:ext uri="{FF2B5EF4-FFF2-40B4-BE49-F238E27FC236}">
                <a16:creationId xmlns:a16="http://schemas.microsoft.com/office/drawing/2014/main" id="{E5858DBB-885C-475C-A946-3E77A8310207}"/>
              </a:ext>
            </a:extLst>
          </p:cNvPr>
          <p:cNvSpPr/>
          <p:nvPr/>
        </p:nvSpPr>
        <p:spPr>
          <a:xfrm>
            <a:off x="3108960" y="11112869"/>
            <a:ext cx="177179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394" lvl="1" indent="-457131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3200" dirty="0">
                <a:solidFill>
                  <a:srgbClr val="1E1E1C"/>
                </a:solidFill>
              </a:rPr>
              <a:t>Realizace mediálních kampaní, osvětových akcí, konferencí</a:t>
            </a:r>
          </a:p>
        </p:txBody>
      </p:sp>
      <p:pic>
        <p:nvPicPr>
          <p:cNvPr id="40" name="Picture 6" descr="SÃºvisiaci obrÃ¡zok">
            <a:extLst>
              <a:ext uri="{FF2B5EF4-FFF2-40B4-BE49-F238E27FC236}">
                <a16:creationId xmlns:a16="http://schemas.microsoft.com/office/drawing/2014/main" id="{C3A1E2F8-8C90-4529-B41C-4DAD36B634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02344" y="5512312"/>
            <a:ext cx="1268972" cy="1268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Grafický objekt 41" descr="Obchodní růst">
            <a:extLst>
              <a:ext uri="{FF2B5EF4-FFF2-40B4-BE49-F238E27FC236}">
                <a16:creationId xmlns:a16="http://schemas.microsoft.com/office/drawing/2014/main" id="{64BD296B-FAA8-4281-A649-FA2FEAB690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1844493" y="3452326"/>
            <a:ext cx="1426823" cy="1426823"/>
          </a:xfrm>
          <a:prstGeom prst="rect">
            <a:avLst/>
          </a:prstGeom>
        </p:spPr>
      </p:pic>
      <p:pic>
        <p:nvPicPr>
          <p:cNvPr id="44" name="Grafický objekt 43" descr="Uživatelská síť">
            <a:extLst>
              <a:ext uri="{FF2B5EF4-FFF2-40B4-BE49-F238E27FC236}">
                <a16:creationId xmlns:a16="http://schemas.microsoft.com/office/drawing/2014/main" id="{7B6B03D5-A7CE-4DBC-93BD-5AB6B825136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42822" y="7833171"/>
            <a:ext cx="1345882" cy="1345882"/>
          </a:xfrm>
          <a:prstGeom prst="rect">
            <a:avLst/>
          </a:prstGeom>
        </p:spPr>
      </p:pic>
      <p:pic>
        <p:nvPicPr>
          <p:cNvPr id="45" name="Obrázek 44">
            <a:extLst>
              <a:ext uri="{FF2B5EF4-FFF2-40B4-BE49-F238E27FC236}">
                <a16:creationId xmlns:a16="http://schemas.microsoft.com/office/drawing/2014/main" id="{DEF0D3EC-9BD1-431A-9C2F-F9BC910D2FC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20734" y="10387495"/>
            <a:ext cx="1189080" cy="1227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3162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tel 2"/>
          <p:cNvSpPr>
            <a:spLocks noGrp="1"/>
          </p:cNvSpPr>
          <p:nvPr>
            <p:ph type="title"/>
          </p:nvPr>
        </p:nvSpPr>
        <p:spPr>
          <a:xfrm>
            <a:off x="1260387" y="1097394"/>
            <a:ext cx="21828213" cy="1077218"/>
          </a:xfrm>
        </p:spPr>
        <p:txBody>
          <a:bodyPr/>
          <a:lstStyle/>
          <a:p>
            <a:pPr algn="ctr"/>
            <a:r>
              <a:rPr lang="cs-CZ" dirty="0">
                <a:latin typeface="Founders Grotesk Text Semibold" pitchFamily="34" charset="-18"/>
              </a:rPr>
              <a:t>Plánované výzvy v programu Zdraví</a:t>
            </a:r>
            <a:endParaRPr lang="en-GB" dirty="0">
              <a:latin typeface="Founders Grotesk Text Semibold" pitchFamily="34" charset="-18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992894829"/>
              </p:ext>
            </p:extLst>
          </p:nvPr>
        </p:nvGraphicFramePr>
        <p:xfrm>
          <a:off x="4286250" y="2817617"/>
          <a:ext cx="16344900" cy="22264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52802294"/>
              </p:ext>
            </p:extLst>
          </p:nvPr>
        </p:nvGraphicFramePr>
        <p:xfrm>
          <a:off x="2286000" y="5686424"/>
          <a:ext cx="19659600" cy="65601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4759478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bdélník: se zakulacenými horními rohy 21">
            <a:extLst>
              <a:ext uri="{FF2B5EF4-FFF2-40B4-BE49-F238E27FC236}">
                <a16:creationId xmlns:a16="http://schemas.microsoft.com/office/drawing/2014/main" id="{36A1E481-81D2-4658-B1FD-68046203C719}"/>
              </a:ext>
            </a:extLst>
          </p:cNvPr>
          <p:cNvSpPr/>
          <p:nvPr/>
        </p:nvSpPr>
        <p:spPr>
          <a:xfrm rot="5400000">
            <a:off x="11401862" y="-4773005"/>
            <a:ext cx="2334933" cy="21102219"/>
          </a:xfrm>
          <a:prstGeom prst="round2SameRect">
            <a:avLst/>
          </a:prstGeom>
          <a:solidFill>
            <a:schemeClr val="accent1">
              <a:tint val="40000"/>
              <a:hueOff val="0"/>
              <a:satOff val="0"/>
              <a:lumOff val="0"/>
              <a:alpha val="38000"/>
            </a:schemeClr>
          </a:solidFill>
          <a:ln>
            <a:noFill/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9" name="Obdélník: se zakulacenými rohy 18">
            <a:extLst>
              <a:ext uri="{FF2B5EF4-FFF2-40B4-BE49-F238E27FC236}">
                <a16:creationId xmlns:a16="http://schemas.microsoft.com/office/drawing/2014/main" id="{6D62B881-FFE9-45AB-8C3D-C183242314CB}"/>
              </a:ext>
            </a:extLst>
          </p:cNvPr>
          <p:cNvSpPr/>
          <p:nvPr/>
        </p:nvSpPr>
        <p:spPr>
          <a:xfrm>
            <a:off x="1076960" y="3383076"/>
            <a:ext cx="22043478" cy="1218608"/>
          </a:xfrm>
          <a:prstGeom prst="roundRect">
            <a:avLst/>
          </a:prstGeom>
          <a:solidFill>
            <a:schemeClr val="accent1">
              <a:hueOff val="0"/>
              <a:satOff val="0"/>
              <a:lumOff val="0"/>
              <a:alpha val="21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5" name="Obdélník: se zakulacenými rohy 14">
            <a:extLst>
              <a:ext uri="{FF2B5EF4-FFF2-40B4-BE49-F238E27FC236}">
                <a16:creationId xmlns:a16="http://schemas.microsoft.com/office/drawing/2014/main" id="{F1F40832-D725-44CA-9556-DDFE8F86DC87}"/>
              </a:ext>
            </a:extLst>
          </p:cNvPr>
          <p:cNvSpPr/>
          <p:nvPr/>
        </p:nvSpPr>
        <p:spPr>
          <a:xfrm>
            <a:off x="17477472" y="9880940"/>
            <a:ext cx="4619604" cy="2780031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Obdélník: se zakulacenými rohy 13">
            <a:extLst>
              <a:ext uri="{FF2B5EF4-FFF2-40B4-BE49-F238E27FC236}">
                <a16:creationId xmlns:a16="http://schemas.microsoft.com/office/drawing/2014/main" id="{5D4369D8-A0E3-4C2E-A951-C8E33995A88B}"/>
              </a:ext>
            </a:extLst>
          </p:cNvPr>
          <p:cNvSpPr/>
          <p:nvPr/>
        </p:nvSpPr>
        <p:spPr>
          <a:xfrm>
            <a:off x="10993121" y="9873130"/>
            <a:ext cx="4619604" cy="2780031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Ovál 11">
            <a:extLst>
              <a:ext uri="{FF2B5EF4-FFF2-40B4-BE49-F238E27FC236}">
                <a16:creationId xmlns:a16="http://schemas.microsoft.com/office/drawing/2014/main" id="{70DF783A-E245-4CBC-AD7E-C6C24E7FBDF0}"/>
              </a:ext>
            </a:extLst>
          </p:cNvPr>
          <p:cNvSpPr/>
          <p:nvPr/>
        </p:nvSpPr>
        <p:spPr>
          <a:xfrm>
            <a:off x="13763919" y="7247599"/>
            <a:ext cx="5756563" cy="3371115"/>
          </a:xfrm>
          <a:prstGeom prst="ellipse">
            <a:avLst/>
          </a:prstGeom>
          <a:solidFill>
            <a:schemeClr val="accent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Podpora duševního zdraví dětí a dospívajících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60386" y="3659111"/>
            <a:ext cx="21861705" cy="355173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cs-CZ" sz="4000" dirty="0"/>
              <a:t>Oprávnění žadatelé: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cs-CZ" sz="2800" dirty="0">
              <a:solidFill>
                <a:schemeClr val="tx1"/>
              </a:solidFill>
            </a:endParaRPr>
          </a:p>
          <a:p>
            <a:pPr lvl="1"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schemeClr val="tx1"/>
                </a:solidFill>
              </a:rPr>
              <a:t>Poskytovatelé primární, specializované, stacionární ambulantní péče, poskytovatelé následné nebo dlouhodobé lůžkové péče v oblasti dětské a dorostové psychiatrie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schemeClr val="tx1"/>
                </a:solidFill>
              </a:rPr>
              <a:t>Školy a školská zařízení, školská poradenská zařízení, školská zařízení pro výkon ústavní výchovy, ochranné výchovy a preventivně výchovnou činnost a vysoké školy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1259560" y="2630802"/>
            <a:ext cx="21861704" cy="553998"/>
          </a:xfrm>
        </p:spPr>
        <p:txBody>
          <a:bodyPr/>
          <a:lstStyle/>
          <a:p>
            <a:pPr marL="0" lvl="2" indent="357188">
              <a:buFont typeface="Wingdings" panose="05000000000000000000" pitchFamily="2" charset="2"/>
              <a:buChar char="v"/>
            </a:pPr>
            <a:r>
              <a:rPr lang="cs-CZ" sz="3600" b="1" dirty="0">
                <a:solidFill>
                  <a:srgbClr val="0F3C74"/>
                </a:solidFill>
                <a:latin typeface="+mj-lt"/>
                <a:ea typeface="+mj-ea"/>
                <a:cs typeface="+mj-cs"/>
              </a:rPr>
              <a:t>Otevřená výzva k podávání žádostí o grant (výzvy na „velké projekty“) 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E46EE564-D46E-4880-9D1A-22EB395E5CA3}"/>
              </a:ext>
            </a:extLst>
          </p:cNvPr>
          <p:cNvSpPr txBox="1"/>
          <p:nvPr/>
        </p:nvSpPr>
        <p:spPr>
          <a:xfrm>
            <a:off x="14314516" y="7783477"/>
            <a:ext cx="778256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/>
              <a:t>     </a:t>
            </a:r>
            <a:r>
              <a:rPr lang="cs-CZ" sz="3600" dirty="0">
                <a:solidFill>
                  <a:schemeClr val="bg1"/>
                </a:solidFill>
              </a:rPr>
              <a:t>celková alokace </a:t>
            </a:r>
          </a:p>
          <a:p>
            <a:r>
              <a:rPr lang="cs-CZ" sz="3600" dirty="0">
                <a:solidFill>
                  <a:schemeClr val="bg1"/>
                </a:solidFill>
              </a:rPr>
              <a:t>        pro výzvu:</a:t>
            </a:r>
          </a:p>
          <a:p>
            <a:endParaRPr lang="cs-CZ" sz="1000" dirty="0">
              <a:solidFill>
                <a:schemeClr val="bg1"/>
              </a:solidFill>
            </a:endParaRPr>
          </a:p>
          <a:p>
            <a:r>
              <a:rPr lang="cs-CZ" sz="4000" b="1" dirty="0">
                <a:solidFill>
                  <a:schemeClr val="bg1"/>
                </a:solidFill>
              </a:rPr>
              <a:t>  cca 134 mil. Kč</a:t>
            </a: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743D83E6-63C5-4EAE-B05A-E838B2644631}"/>
              </a:ext>
            </a:extLst>
          </p:cNvPr>
          <p:cNvSpPr txBox="1"/>
          <p:nvPr/>
        </p:nvSpPr>
        <p:spPr>
          <a:xfrm>
            <a:off x="1258734" y="6945571"/>
            <a:ext cx="10333885" cy="25135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71394" lvl="1" indent="-457131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endParaRPr lang="cs-CZ" sz="2800" dirty="0">
              <a:solidFill>
                <a:prstClr val="black"/>
              </a:solidFill>
            </a:endParaRPr>
          </a:p>
          <a:p>
            <a:pPr marL="457131" lvl="0" indent="-457131" defTabSz="1828526">
              <a:spcBef>
                <a:spcPts val="2000"/>
              </a:spcBef>
              <a:buFont typeface="Wingdings" panose="05000000000000000000" pitchFamily="2" charset="2"/>
              <a:buChar char="Ø"/>
            </a:pPr>
            <a:r>
              <a:rPr lang="cs-CZ" sz="4000" dirty="0">
                <a:solidFill>
                  <a:srgbClr val="1E1E1C"/>
                </a:solidFill>
              </a:rPr>
              <a:t>Míra podpory dle typu organizace</a:t>
            </a:r>
          </a:p>
          <a:p>
            <a:pPr marL="1371394" lvl="1" indent="-457131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prstClr val="black"/>
                </a:solidFill>
              </a:rPr>
              <a:t>Veřejné instituce100% grant</a:t>
            </a:r>
          </a:p>
          <a:p>
            <a:pPr marL="1371394" lvl="1" indent="-457131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prstClr val="black"/>
                </a:solidFill>
              </a:rPr>
              <a:t>Ostatní oprávněné neveřejné instituce 60% grant</a:t>
            </a:r>
            <a:endParaRPr lang="cs-CZ" dirty="0"/>
          </a:p>
        </p:txBody>
      </p:sp>
      <p:sp>
        <p:nvSpPr>
          <p:cNvPr id="16" name="Obdélník 15">
            <a:extLst>
              <a:ext uri="{FF2B5EF4-FFF2-40B4-BE49-F238E27FC236}">
                <a16:creationId xmlns:a16="http://schemas.microsoft.com/office/drawing/2014/main" id="{5566A4DE-2127-4428-8BE8-03BDA5FB58BA}"/>
              </a:ext>
            </a:extLst>
          </p:cNvPr>
          <p:cNvSpPr/>
          <p:nvPr/>
        </p:nvSpPr>
        <p:spPr>
          <a:xfrm>
            <a:off x="10542230" y="10556263"/>
            <a:ext cx="4619604" cy="151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263" lvl="1" algn="ctr" defTabSz="1828526">
              <a:spcBef>
                <a:spcPts val="1000"/>
              </a:spcBef>
            </a:pPr>
            <a:r>
              <a:rPr lang="cs-CZ" sz="2800" b="1" dirty="0">
                <a:solidFill>
                  <a:schemeClr val="accent1">
                    <a:lumMod val="75000"/>
                  </a:schemeClr>
                </a:solidFill>
              </a:rPr>
              <a:t>Minimální výše grantu: </a:t>
            </a:r>
          </a:p>
          <a:p>
            <a:pPr marL="914263" lvl="1" algn="ctr" defTabSz="1828526">
              <a:spcBef>
                <a:spcPts val="1000"/>
              </a:spcBef>
            </a:pPr>
            <a:r>
              <a:rPr lang="cs-CZ" sz="2800" b="1" dirty="0">
                <a:solidFill>
                  <a:schemeClr val="accent1">
                    <a:lumMod val="75000"/>
                  </a:schemeClr>
                </a:solidFill>
              </a:rPr>
              <a:t>cca 5 000 000 Kč</a:t>
            </a:r>
          </a:p>
        </p:txBody>
      </p:sp>
      <p:sp>
        <p:nvSpPr>
          <p:cNvPr id="17" name="Obdélník 16">
            <a:extLst>
              <a:ext uri="{FF2B5EF4-FFF2-40B4-BE49-F238E27FC236}">
                <a16:creationId xmlns:a16="http://schemas.microsoft.com/office/drawing/2014/main" id="{56C6494D-44C0-43BD-A5AA-32A5C714B037}"/>
              </a:ext>
            </a:extLst>
          </p:cNvPr>
          <p:cNvSpPr/>
          <p:nvPr/>
        </p:nvSpPr>
        <p:spPr>
          <a:xfrm>
            <a:off x="17026581" y="10575106"/>
            <a:ext cx="4648918" cy="151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263" lvl="1" algn="ctr" defTabSz="1828526">
              <a:spcBef>
                <a:spcPts val="1000"/>
              </a:spcBef>
            </a:pPr>
            <a:r>
              <a:rPr lang="cs-CZ" sz="2800" b="1" dirty="0">
                <a:solidFill>
                  <a:schemeClr val="accent1">
                    <a:lumMod val="75000"/>
                  </a:schemeClr>
                </a:solidFill>
              </a:rPr>
              <a:t>Maximální výše grantu: </a:t>
            </a:r>
          </a:p>
          <a:p>
            <a:pPr marL="914263" lvl="1" algn="ctr" defTabSz="1828526">
              <a:spcBef>
                <a:spcPts val="1000"/>
              </a:spcBef>
            </a:pPr>
            <a:r>
              <a:rPr lang="cs-CZ" sz="2800" b="1" dirty="0">
                <a:solidFill>
                  <a:schemeClr val="accent1">
                    <a:lumMod val="75000"/>
                  </a:schemeClr>
                </a:solidFill>
              </a:rPr>
              <a:t>cca 15 000 000 Kč</a:t>
            </a:r>
          </a:p>
        </p:txBody>
      </p:sp>
    </p:spTree>
    <p:extLst>
      <p:ext uri="{BB962C8B-B14F-4D97-AF65-F5344CB8AC3E}">
        <p14:creationId xmlns:p14="http://schemas.microsoft.com/office/powerpoint/2010/main" val="21300036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: se zakulacenými rohy 8">
            <a:extLst>
              <a:ext uri="{FF2B5EF4-FFF2-40B4-BE49-F238E27FC236}">
                <a16:creationId xmlns:a16="http://schemas.microsoft.com/office/drawing/2014/main" id="{D9022016-C550-49F3-A246-6995612DCC35}"/>
              </a:ext>
            </a:extLst>
          </p:cNvPr>
          <p:cNvSpPr/>
          <p:nvPr/>
        </p:nvSpPr>
        <p:spPr>
          <a:xfrm>
            <a:off x="10993121" y="9873130"/>
            <a:ext cx="4619604" cy="2780031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: se zakulacenými rohy 9">
            <a:extLst>
              <a:ext uri="{FF2B5EF4-FFF2-40B4-BE49-F238E27FC236}">
                <a16:creationId xmlns:a16="http://schemas.microsoft.com/office/drawing/2014/main" id="{AB589902-3CFB-4FB7-B5F7-187FD39927EA}"/>
              </a:ext>
            </a:extLst>
          </p:cNvPr>
          <p:cNvSpPr/>
          <p:nvPr/>
        </p:nvSpPr>
        <p:spPr>
          <a:xfrm>
            <a:off x="17477472" y="9880940"/>
            <a:ext cx="4619604" cy="2780031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bdélník: se zakulacenými rohy 4">
            <a:extLst>
              <a:ext uri="{FF2B5EF4-FFF2-40B4-BE49-F238E27FC236}">
                <a16:creationId xmlns:a16="http://schemas.microsoft.com/office/drawing/2014/main" id="{06F3F35D-6525-4451-B6A6-F5CF3DCDE4E3}"/>
              </a:ext>
            </a:extLst>
          </p:cNvPr>
          <p:cNvSpPr/>
          <p:nvPr/>
        </p:nvSpPr>
        <p:spPr>
          <a:xfrm>
            <a:off x="1168673" y="3392029"/>
            <a:ext cx="22043478" cy="1218608"/>
          </a:xfrm>
          <a:prstGeom prst="roundRect">
            <a:avLst/>
          </a:prstGeom>
          <a:solidFill>
            <a:schemeClr val="accent1">
              <a:hueOff val="0"/>
              <a:satOff val="0"/>
              <a:lumOff val="0"/>
              <a:alpha val="21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Obdélník: se zakulacenými horními rohy 5">
            <a:extLst>
              <a:ext uri="{FF2B5EF4-FFF2-40B4-BE49-F238E27FC236}">
                <a16:creationId xmlns:a16="http://schemas.microsoft.com/office/drawing/2014/main" id="{F6D6B5DF-00E8-454E-8785-5CD4A61E115F}"/>
              </a:ext>
            </a:extLst>
          </p:cNvPr>
          <p:cNvSpPr/>
          <p:nvPr/>
        </p:nvSpPr>
        <p:spPr>
          <a:xfrm rot="5400000">
            <a:off x="12051737" y="-5292414"/>
            <a:ext cx="1218609" cy="21102219"/>
          </a:xfrm>
          <a:prstGeom prst="round2SameRect">
            <a:avLst/>
          </a:prstGeom>
          <a:solidFill>
            <a:schemeClr val="accent1">
              <a:tint val="40000"/>
              <a:hueOff val="0"/>
              <a:satOff val="0"/>
              <a:lumOff val="0"/>
              <a:alpha val="38000"/>
            </a:schemeClr>
          </a:solidFill>
          <a:ln>
            <a:noFill/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Podpora duševního zdraví dětí a dospívajících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60386" y="3600450"/>
            <a:ext cx="21861705" cy="245289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cs-CZ" sz="4000" dirty="0"/>
              <a:t>Oprávnění žadatelé: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cs-CZ" sz="2800" dirty="0">
              <a:solidFill>
                <a:schemeClr val="tx1"/>
              </a:solidFill>
            </a:endParaRPr>
          </a:p>
          <a:p>
            <a:pPr lvl="1"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schemeClr val="tx1"/>
                </a:solidFill>
              </a:rPr>
              <a:t>Neziskové organizace působící v oblasti zaměření výzvy minimálně 1 rok</a:t>
            </a:r>
          </a:p>
          <a:p>
            <a:pPr>
              <a:buFont typeface="Wingdings" panose="05000000000000000000" pitchFamily="2" charset="2"/>
              <a:buChar char="Ø"/>
            </a:pPr>
            <a:endParaRPr lang="cs-CZ" sz="4000" dirty="0"/>
          </a:p>
          <a:p>
            <a:pPr marL="0" indent="0">
              <a:buNone/>
            </a:pPr>
            <a:endParaRPr lang="cs-CZ" sz="400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1259560" y="2630802"/>
            <a:ext cx="21861704" cy="553998"/>
          </a:xfrm>
        </p:spPr>
        <p:txBody>
          <a:bodyPr/>
          <a:lstStyle/>
          <a:p>
            <a:pPr marL="0" lvl="2" indent="357188">
              <a:buFont typeface="Wingdings" panose="05000000000000000000" pitchFamily="2" charset="2"/>
              <a:buChar char="v"/>
            </a:pPr>
            <a:r>
              <a:rPr lang="cs-CZ" sz="3600" b="1" dirty="0">
                <a:solidFill>
                  <a:srgbClr val="0F3C74"/>
                </a:solidFill>
                <a:latin typeface="+mj-lt"/>
                <a:ea typeface="+mj-ea"/>
                <a:cs typeface="+mj-cs"/>
              </a:rPr>
              <a:t>Otevřená výzva k podávání žádostí o grant na „malé projekty“ (malé grantové schéma – MGS)</a:t>
            </a:r>
          </a:p>
        </p:txBody>
      </p:sp>
      <p:sp>
        <p:nvSpPr>
          <p:cNvPr id="7" name="Ovál 6">
            <a:extLst>
              <a:ext uri="{FF2B5EF4-FFF2-40B4-BE49-F238E27FC236}">
                <a16:creationId xmlns:a16="http://schemas.microsoft.com/office/drawing/2014/main" id="{C3D0E3E7-FB72-4F65-A890-548D366AF6E4}"/>
              </a:ext>
            </a:extLst>
          </p:cNvPr>
          <p:cNvSpPr/>
          <p:nvPr/>
        </p:nvSpPr>
        <p:spPr>
          <a:xfrm>
            <a:off x="13763919" y="7247599"/>
            <a:ext cx="5756563" cy="3371115"/>
          </a:xfrm>
          <a:prstGeom prst="ellipse">
            <a:avLst/>
          </a:prstGeom>
          <a:solidFill>
            <a:schemeClr val="accent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D238DE45-C4F9-465C-9C55-C88872C9DAE5}"/>
              </a:ext>
            </a:extLst>
          </p:cNvPr>
          <p:cNvSpPr txBox="1"/>
          <p:nvPr/>
        </p:nvSpPr>
        <p:spPr>
          <a:xfrm>
            <a:off x="14314516" y="7783477"/>
            <a:ext cx="778256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/>
              <a:t>     </a:t>
            </a:r>
            <a:r>
              <a:rPr lang="cs-CZ" sz="3600" dirty="0">
                <a:solidFill>
                  <a:schemeClr val="bg1"/>
                </a:solidFill>
              </a:rPr>
              <a:t>celková alokace </a:t>
            </a:r>
          </a:p>
          <a:p>
            <a:r>
              <a:rPr lang="cs-CZ" sz="3600" dirty="0">
                <a:solidFill>
                  <a:schemeClr val="bg1"/>
                </a:solidFill>
              </a:rPr>
              <a:t>        pro výzvu:</a:t>
            </a:r>
          </a:p>
          <a:p>
            <a:endParaRPr lang="cs-CZ" sz="1000" dirty="0">
              <a:solidFill>
                <a:schemeClr val="bg1"/>
              </a:solidFill>
            </a:endParaRPr>
          </a:p>
          <a:p>
            <a:r>
              <a:rPr lang="cs-CZ" sz="4000" b="1" dirty="0">
                <a:solidFill>
                  <a:schemeClr val="bg1"/>
                </a:solidFill>
              </a:rPr>
              <a:t>  cca 21 mil. Kč</a:t>
            </a:r>
          </a:p>
        </p:txBody>
      </p:sp>
      <p:sp>
        <p:nvSpPr>
          <p:cNvPr id="11" name="Obdélník 10">
            <a:extLst>
              <a:ext uri="{FF2B5EF4-FFF2-40B4-BE49-F238E27FC236}">
                <a16:creationId xmlns:a16="http://schemas.microsoft.com/office/drawing/2014/main" id="{4112B62D-CF52-467B-9C1B-E5891D936DD1}"/>
              </a:ext>
            </a:extLst>
          </p:cNvPr>
          <p:cNvSpPr/>
          <p:nvPr/>
        </p:nvSpPr>
        <p:spPr>
          <a:xfrm>
            <a:off x="10542230" y="10556263"/>
            <a:ext cx="4619604" cy="151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263" lvl="1" algn="ctr" defTabSz="1828526">
              <a:spcBef>
                <a:spcPts val="1000"/>
              </a:spcBef>
            </a:pPr>
            <a:r>
              <a:rPr lang="cs-CZ" sz="2800" b="1" dirty="0">
                <a:solidFill>
                  <a:schemeClr val="accent1">
                    <a:lumMod val="75000"/>
                  </a:schemeClr>
                </a:solidFill>
              </a:rPr>
              <a:t>Minimální výše grantu: </a:t>
            </a:r>
          </a:p>
          <a:p>
            <a:pPr marL="914263" lvl="1" algn="ctr" defTabSz="1828526">
              <a:spcBef>
                <a:spcPts val="1000"/>
              </a:spcBef>
            </a:pPr>
            <a:r>
              <a:rPr lang="cs-CZ" sz="2800" b="1" dirty="0">
                <a:solidFill>
                  <a:schemeClr val="accent1">
                    <a:lumMod val="75000"/>
                  </a:schemeClr>
                </a:solidFill>
              </a:rPr>
              <a:t>cca 500 000 Kč</a:t>
            </a:r>
          </a:p>
        </p:txBody>
      </p:sp>
      <p:sp>
        <p:nvSpPr>
          <p:cNvPr id="12" name="Obdélník 11">
            <a:extLst>
              <a:ext uri="{FF2B5EF4-FFF2-40B4-BE49-F238E27FC236}">
                <a16:creationId xmlns:a16="http://schemas.microsoft.com/office/drawing/2014/main" id="{EECF2FF2-F89F-4272-9B74-AD60059B9DF2}"/>
              </a:ext>
            </a:extLst>
          </p:cNvPr>
          <p:cNvSpPr/>
          <p:nvPr/>
        </p:nvSpPr>
        <p:spPr>
          <a:xfrm>
            <a:off x="17026581" y="10575106"/>
            <a:ext cx="4648918" cy="151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263" lvl="1" algn="ctr" defTabSz="1828526">
              <a:spcBef>
                <a:spcPts val="1000"/>
              </a:spcBef>
            </a:pPr>
            <a:r>
              <a:rPr lang="cs-CZ" sz="2800" b="1" dirty="0">
                <a:solidFill>
                  <a:schemeClr val="accent1">
                    <a:lumMod val="75000"/>
                  </a:schemeClr>
                </a:solidFill>
              </a:rPr>
              <a:t>Maximální výše grantu: </a:t>
            </a:r>
          </a:p>
          <a:p>
            <a:pPr marL="914263" lvl="1" algn="ctr" defTabSz="1828526">
              <a:spcBef>
                <a:spcPts val="1000"/>
              </a:spcBef>
            </a:pPr>
            <a:r>
              <a:rPr lang="cs-CZ" sz="2800" b="1" dirty="0">
                <a:solidFill>
                  <a:schemeClr val="accent1">
                    <a:lumMod val="75000"/>
                  </a:schemeClr>
                </a:solidFill>
              </a:rPr>
              <a:t>cca 5 000 000 Kč</a:t>
            </a:r>
          </a:p>
        </p:txBody>
      </p:sp>
      <p:sp>
        <p:nvSpPr>
          <p:cNvPr id="14" name="Obdélník 13">
            <a:extLst>
              <a:ext uri="{FF2B5EF4-FFF2-40B4-BE49-F238E27FC236}">
                <a16:creationId xmlns:a16="http://schemas.microsoft.com/office/drawing/2014/main" id="{9F229D53-CEB8-4531-9A6B-CC757C338457}"/>
              </a:ext>
            </a:extLst>
          </p:cNvPr>
          <p:cNvSpPr/>
          <p:nvPr/>
        </p:nvSpPr>
        <p:spPr>
          <a:xfrm>
            <a:off x="1114098" y="6857206"/>
            <a:ext cx="12188825" cy="244169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131" lvl="0" indent="-457131" defTabSz="1828526">
              <a:spcBef>
                <a:spcPts val="2000"/>
              </a:spcBef>
              <a:buFont typeface="Wingdings" panose="05000000000000000000" pitchFamily="2" charset="2"/>
              <a:buChar char="Ø"/>
            </a:pPr>
            <a:r>
              <a:rPr lang="cs-CZ" sz="4000" dirty="0">
                <a:solidFill>
                  <a:srgbClr val="1E1E1C"/>
                </a:solidFill>
              </a:rPr>
              <a:t>Výše grantu: 90% celkových způsobilých nákladů (10% spolufinancování)</a:t>
            </a:r>
          </a:p>
          <a:p>
            <a:pPr marL="1371394" lvl="1" indent="-457131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prstClr val="black"/>
                </a:solidFill>
              </a:rPr>
              <a:t>Možnost požadovat zálohu až do výše 90% uděleného grantu</a:t>
            </a:r>
          </a:p>
          <a:p>
            <a:pPr marL="1371394" lvl="1" indent="-457131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prstClr val="black"/>
                </a:solidFill>
              </a:rPr>
              <a:t>Spolufinancování lze do výše 50% hradit dobrovolnickou prací</a:t>
            </a:r>
          </a:p>
        </p:txBody>
      </p:sp>
    </p:spTree>
    <p:extLst>
      <p:ext uri="{BB962C8B-B14F-4D97-AF65-F5344CB8AC3E}">
        <p14:creationId xmlns:p14="http://schemas.microsoft.com/office/powerpoint/2010/main" val="26925209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: se zakulacenými horními rohy 6">
            <a:extLst>
              <a:ext uri="{FF2B5EF4-FFF2-40B4-BE49-F238E27FC236}">
                <a16:creationId xmlns:a16="http://schemas.microsoft.com/office/drawing/2014/main" id="{702BA773-5315-4BD4-94DB-AB8BD56F00F2}"/>
              </a:ext>
            </a:extLst>
          </p:cNvPr>
          <p:cNvSpPr/>
          <p:nvPr/>
        </p:nvSpPr>
        <p:spPr>
          <a:xfrm rot="5400000">
            <a:off x="12096767" y="-4152608"/>
            <a:ext cx="1218609" cy="21102219"/>
          </a:xfrm>
          <a:prstGeom prst="round2SameRect">
            <a:avLst/>
          </a:prstGeom>
          <a:solidFill>
            <a:schemeClr val="accent1">
              <a:tint val="40000"/>
              <a:hueOff val="0"/>
              <a:satOff val="0"/>
              <a:lumOff val="0"/>
              <a:alpha val="38000"/>
            </a:schemeClr>
          </a:solidFill>
          <a:ln>
            <a:noFill/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Obdélník: se zakulacenými rohy 9">
            <a:extLst>
              <a:ext uri="{FF2B5EF4-FFF2-40B4-BE49-F238E27FC236}">
                <a16:creationId xmlns:a16="http://schemas.microsoft.com/office/drawing/2014/main" id="{3D89E8EC-5FB6-4B38-9995-FBB97F6E122F}"/>
              </a:ext>
            </a:extLst>
          </p:cNvPr>
          <p:cNvSpPr/>
          <p:nvPr/>
        </p:nvSpPr>
        <p:spPr>
          <a:xfrm>
            <a:off x="17477472" y="9880940"/>
            <a:ext cx="4619604" cy="2780031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délník: se zakulacenými rohy 8">
            <a:extLst>
              <a:ext uri="{FF2B5EF4-FFF2-40B4-BE49-F238E27FC236}">
                <a16:creationId xmlns:a16="http://schemas.microsoft.com/office/drawing/2014/main" id="{B45CA433-0E30-4E77-B9B5-EBF6B58A7C8F}"/>
              </a:ext>
            </a:extLst>
          </p:cNvPr>
          <p:cNvSpPr/>
          <p:nvPr/>
        </p:nvSpPr>
        <p:spPr>
          <a:xfrm>
            <a:off x="10993121" y="9873130"/>
            <a:ext cx="4619604" cy="2780031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60386" y="1097393"/>
            <a:ext cx="22456864" cy="1077218"/>
          </a:xfrm>
        </p:spPr>
        <p:txBody>
          <a:bodyPr/>
          <a:lstStyle/>
          <a:p>
            <a:pPr lvl="0"/>
            <a:r>
              <a:rPr lang="cs-CZ" dirty="0"/>
              <a:t>Prevence přenosných a nepřenosných onemocnění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60386" y="4972049"/>
            <a:ext cx="21861705" cy="742950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cs-CZ" sz="4000" dirty="0"/>
              <a:t>Oprávnění žadatelé:</a:t>
            </a:r>
          </a:p>
          <a:p>
            <a:pPr marL="914263" lvl="1" indent="0">
              <a:buNone/>
            </a:pPr>
            <a:endParaRPr lang="cs-CZ" sz="2000" dirty="0">
              <a:solidFill>
                <a:schemeClr val="tx1"/>
              </a:solidFill>
            </a:endParaRPr>
          </a:p>
          <a:p>
            <a:pPr lvl="1"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schemeClr val="tx1"/>
                </a:solidFill>
              </a:rPr>
              <a:t>Poskytovatelé specializované </a:t>
            </a:r>
            <a:r>
              <a:rPr lang="cs-CZ" sz="2800" dirty="0"/>
              <a:t>péče podle zákona č. 372/2011 Sb. – </a:t>
            </a:r>
            <a:r>
              <a:rPr lang="cs-CZ" sz="2800" b="1" dirty="0"/>
              <a:t>přesná definice bude v textu výzvy</a:t>
            </a:r>
            <a:endParaRPr lang="cs-CZ" sz="2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sz="4000" u="sng" dirty="0"/>
          </a:p>
          <a:p>
            <a:pPr>
              <a:buFont typeface="Wingdings" panose="05000000000000000000" pitchFamily="2" charset="2"/>
              <a:buChar char="Ø"/>
            </a:pPr>
            <a:r>
              <a:rPr lang="cs-CZ" sz="4000" dirty="0"/>
              <a:t>Míra podpory dle typu organizace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schemeClr val="tx1"/>
                </a:solidFill>
              </a:rPr>
              <a:t>Veřejné instituce100% grant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schemeClr val="tx1"/>
                </a:solidFill>
              </a:rPr>
              <a:t>Ostatní oprávněné neveřejné instituce 60% grant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1259560" y="2630802"/>
            <a:ext cx="21861704" cy="1661993"/>
          </a:xfrm>
        </p:spPr>
        <p:txBody>
          <a:bodyPr/>
          <a:lstStyle/>
          <a:p>
            <a:pPr marL="0" lvl="2" indent="357188">
              <a:buFont typeface="Wingdings" panose="05000000000000000000" pitchFamily="2" charset="2"/>
              <a:buChar char="v"/>
            </a:pPr>
            <a:r>
              <a:rPr lang="cs-CZ" sz="3600" b="1" dirty="0">
                <a:solidFill>
                  <a:srgbClr val="0F3C74"/>
                </a:solidFill>
                <a:latin typeface="+mj-lt"/>
                <a:ea typeface="+mj-ea"/>
                <a:cs typeface="+mj-cs"/>
              </a:rPr>
              <a:t>Otevřená výzva k podávání žádostí o grant (výzvy na „velké projekty“) zaměřených na prevenci přenosných a nepřenosných onemocnění v sociálně vyloučených lokalitách se zaměřením na Romskou populaci </a:t>
            </a:r>
          </a:p>
        </p:txBody>
      </p:sp>
      <p:sp>
        <p:nvSpPr>
          <p:cNvPr id="6" name="Obdélník: se zakulacenými rohy 5">
            <a:extLst>
              <a:ext uri="{FF2B5EF4-FFF2-40B4-BE49-F238E27FC236}">
                <a16:creationId xmlns:a16="http://schemas.microsoft.com/office/drawing/2014/main" id="{A644A30F-4E40-4EEA-9658-1F78F4143955}"/>
              </a:ext>
            </a:extLst>
          </p:cNvPr>
          <p:cNvSpPr/>
          <p:nvPr/>
        </p:nvSpPr>
        <p:spPr>
          <a:xfrm>
            <a:off x="1168673" y="4570589"/>
            <a:ext cx="22043478" cy="1218608"/>
          </a:xfrm>
          <a:prstGeom prst="roundRect">
            <a:avLst/>
          </a:prstGeom>
          <a:solidFill>
            <a:schemeClr val="accent1">
              <a:hueOff val="0"/>
              <a:satOff val="0"/>
              <a:lumOff val="0"/>
              <a:alpha val="21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Ovál 7">
            <a:extLst>
              <a:ext uri="{FF2B5EF4-FFF2-40B4-BE49-F238E27FC236}">
                <a16:creationId xmlns:a16="http://schemas.microsoft.com/office/drawing/2014/main" id="{704BD085-8164-43D3-A85E-668ACF97F68D}"/>
              </a:ext>
            </a:extLst>
          </p:cNvPr>
          <p:cNvSpPr/>
          <p:nvPr/>
        </p:nvSpPr>
        <p:spPr>
          <a:xfrm>
            <a:off x="13763919" y="7247599"/>
            <a:ext cx="5756563" cy="3371115"/>
          </a:xfrm>
          <a:prstGeom prst="ellipse">
            <a:avLst/>
          </a:prstGeom>
          <a:solidFill>
            <a:schemeClr val="accent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487DF3CC-132A-402F-9C53-5E8038A7DA67}"/>
              </a:ext>
            </a:extLst>
          </p:cNvPr>
          <p:cNvSpPr txBox="1"/>
          <p:nvPr/>
        </p:nvSpPr>
        <p:spPr>
          <a:xfrm>
            <a:off x="14314516" y="7783477"/>
            <a:ext cx="778256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/>
              <a:t>     </a:t>
            </a:r>
            <a:r>
              <a:rPr lang="cs-CZ" sz="3600" dirty="0">
                <a:solidFill>
                  <a:schemeClr val="bg1"/>
                </a:solidFill>
              </a:rPr>
              <a:t>celková alokace </a:t>
            </a:r>
          </a:p>
          <a:p>
            <a:r>
              <a:rPr lang="cs-CZ" sz="3600" dirty="0">
                <a:solidFill>
                  <a:schemeClr val="bg1"/>
                </a:solidFill>
              </a:rPr>
              <a:t>        pro výzvu:</a:t>
            </a:r>
          </a:p>
          <a:p>
            <a:endParaRPr lang="cs-CZ" sz="1000" dirty="0">
              <a:solidFill>
                <a:schemeClr val="bg1"/>
              </a:solidFill>
            </a:endParaRPr>
          </a:p>
          <a:p>
            <a:r>
              <a:rPr lang="cs-CZ" sz="4000" b="1" dirty="0">
                <a:solidFill>
                  <a:schemeClr val="bg1"/>
                </a:solidFill>
              </a:rPr>
              <a:t>   cca 42 mil. Kč</a:t>
            </a:r>
          </a:p>
        </p:txBody>
      </p:sp>
      <p:sp>
        <p:nvSpPr>
          <p:cNvPr id="12" name="Obdélník 11">
            <a:extLst>
              <a:ext uri="{FF2B5EF4-FFF2-40B4-BE49-F238E27FC236}">
                <a16:creationId xmlns:a16="http://schemas.microsoft.com/office/drawing/2014/main" id="{1C0FEF67-202F-4691-BE55-399070743726}"/>
              </a:ext>
            </a:extLst>
          </p:cNvPr>
          <p:cNvSpPr/>
          <p:nvPr/>
        </p:nvSpPr>
        <p:spPr>
          <a:xfrm>
            <a:off x="10542230" y="10556263"/>
            <a:ext cx="4619604" cy="151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263" lvl="1" algn="ctr" defTabSz="1828526">
              <a:spcBef>
                <a:spcPts val="1000"/>
              </a:spcBef>
            </a:pPr>
            <a:r>
              <a:rPr lang="cs-CZ" sz="2800" b="1" dirty="0">
                <a:solidFill>
                  <a:schemeClr val="accent1">
                    <a:lumMod val="75000"/>
                  </a:schemeClr>
                </a:solidFill>
              </a:rPr>
              <a:t>Minimální výše grantu: </a:t>
            </a:r>
          </a:p>
          <a:p>
            <a:pPr marL="914263" lvl="1" algn="ctr" defTabSz="1828526">
              <a:spcBef>
                <a:spcPts val="1000"/>
              </a:spcBef>
            </a:pPr>
            <a:r>
              <a:rPr lang="cs-CZ" sz="2800" b="1" dirty="0">
                <a:solidFill>
                  <a:schemeClr val="accent1">
                    <a:lumMod val="75000"/>
                  </a:schemeClr>
                </a:solidFill>
              </a:rPr>
              <a:t>cca 5 000 000 Kč</a:t>
            </a:r>
          </a:p>
        </p:txBody>
      </p:sp>
      <p:sp>
        <p:nvSpPr>
          <p:cNvPr id="13" name="Obdélník 12">
            <a:extLst>
              <a:ext uri="{FF2B5EF4-FFF2-40B4-BE49-F238E27FC236}">
                <a16:creationId xmlns:a16="http://schemas.microsoft.com/office/drawing/2014/main" id="{916E8E25-5541-4AA0-B8D4-4D6951F07289}"/>
              </a:ext>
            </a:extLst>
          </p:cNvPr>
          <p:cNvSpPr/>
          <p:nvPr/>
        </p:nvSpPr>
        <p:spPr>
          <a:xfrm>
            <a:off x="17026581" y="10575106"/>
            <a:ext cx="4648918" cy="151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263" lvl="1" algn="ctr" defTabSz="1828526">
              <a:spcBef>
                <a:spcPts val="1000"/>
              </a:spcBef>
            </a:pPr>
            <a:r>
              <a:rPr lang="cs-CZ" sz="2800" b="1" dirty="0">
                <a:solidFill>
                  <a:schemeClr val="accent1">
                    <a:lumMod val="75000"/>
                  </a:schemeClr>
                </a:solidFill>
              </a:rPr>
              <a:t>Maximální výše grantu: </a:t>
            </a:r>
          </a:p>
          <a:p>
            <a:pPr marL="914263" lvl="1" algn="ctr" defTabSz="1828526">
              <a:spcBef>
                <a:spcPts val="1000"/>
              </a:spcBef>
            </a:pPr>
            <a:r>
              <a:rPr lang="cs-CZ" sz="2800" b="1" dirty="0">
                <a:solidFill>
                  <a:schemeClr val="accent1">
                    <a:lumMod val="75000"/>
                  </a:schemeClr>
                </a:solidFill>
              </a:rPr>
              <a:t>cca 25 000 000 Kč</a:t>
            </a:r>
          </a:p>
        </p:txBody>
      </p:sp>
    </p:spTree>
    <p:extLst>
      <p:ext uri="{BB962C8B-B14F-4D97-AF65-F5344CB8AC3E}">
        <p14:creationId xmlns:p14="http://schemas.microsoft.com/office/powerpoint/2010/main" val="35511620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: se zakulacenými rohy 4">
            <a:extLst>
              <a:ext uri="{FF2B5EF4-FFF2-40B4-BE49-F238E27FC236}">
                <a16:creationId xmlns:a16="http://schemas.microsoft.com/office/drawing/2014/main" id="{4820CFB1-F41E-4B85-94EE-0FC724F5ABA0}"/>
              </a:ext>
            </a:extLst>
          </p:cNvPr>
          <p:cNvSpPr/>
          <p:nvPr/>
        </p:nvSpPr>
        <p:spPr>
          <a:xfrm>
            <a:off x="1076961" y="4009389"/>
            <a:ext cx="22043478" cy="1218608"/>
          </a:xfrm>
          <a:prstGeom prst="roundRect">
            <a:avLst/>
          </a:prstGeom>
          <a:solidFill>
            <a:schemeClr val="accent1">
              <a:hueOff val="0"/>
              <a:satOff val="0"/>
              <a:lumOff val="0"/>
              <a:alpha val="21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9" name="Obdélník: se zakulacenými rohy 8">
            <a:extLst>
              <a:ext uri="{FF2B5EF4-FFF2-40B4-BE49-F238E27FC236}">
                <a16:creationId xmlns:a16="http://schemas.microsoft.com/office/drawing/2014/main" id="{E1A70686-025B-4C61-B0C2-8DF975ACE9EA}"/>
              </a:ext>
            </a:extLst>
          </p:cNvPr>
          <p:cNvSpPr/>
          <p:nvPr/>
        </p:nvSpPr>
        <p:spPr>
          <a:xfrm>
            <a:off x="17477472" y="9880940"/>
            <a:ext cx="4619604" cy="2780031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: se zakulacenými rohy 7">
            <a:extLst>
              <a:ext uri="{FF2B5EF4-FFF2-40B4-BE49-F238E27FC236}">
                <a16:creationId xmlns:a16="http://schemas.microsoft.com/office/drawing/2014/main" id="{CF0CD7D2-9B4E-49CB-9855-64D4F54560D8}"/>
              </a:ext>
            </a:extLst>
          </p:cNvPr>
          <p:cNvSpPr/>
          <p:nvPr/>
        </p:nvSpPr>
        <p:spPr>
          <a:xfrm>
            <a:off x="10993121" y="9873130"/>
            <a:ext cx="4619604" cy="2780031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: se zakulacenými horními rohy 5">
            <a:extLst>
              <a:ext uri="{FF2B5EF4-FFF2-40B4-BE49-F238E27FC236}">
                <a16:creationId xmlns:a16="http://schemas.microsoft.com/office/drawing/2014/main" id="{0678D807-D6D2-46A4-B657-95338D22A25C}"/>
              </a:ext>
            </a:extLst>
          </p:cNvPr>
          <p:cNvSpPr/>
          <p:nvPr/>
        </p:nvSpPr>
        <p:spPr>
          <a:xfrm rot="5400000">
            <a:off x="11960025" y="-4713808"/>
            <a:ext cx="1218609" cy="21102219"/>
          </a:xfrm>
          <a:prstGeom prst="round2SameRect">
            <a:avLst/>
          </a:prstGeom>
          <a:solidFill>
            <a:schemeClr val="accent1">
              <a:tint val="40000"/>
              <a:hueOff val="0"/>
              <a:satOff val="0"/>
              <a:lumOff val="0"/>
              <a:alpha val="38000"/>
            </a:schemeClr>
          </a:solidFill>
          <a:ln>
            <a:noFill/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60386" y="1097394"/>
            <a:ext cx="21861705" cy="1077218"/>
          </a:xfrm>
        </p:spPr>
        <p:txBody>
          <a:bodyPr/>
          <a:lstStyle/>
          <a:p>
            <a:r>
              <a:rPr lang="cs-CZ" dirty="0"/>
              <a:t>Prevence přenosných a nepřenosných onemocnění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60386" y="4171950"/>
            <a:ext cx="21861705" cy="239291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cs-CZ" sz="4000" dirty="0"/>
              <a:t>Oprávnění žadatelé: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cs-CZ" sz="2800" dirty="0">
              <a:solidFill>
                <a:schemeClr val="tx1"/>
              </a:solidFill>
            </a:endParaRPr>
          </a:p>
          <a:p>
            <a:pPr lvl="1"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schemeClr val="tx1"/>
                </a:solidFill>
              </a:rPr>
              <a:t>Neziskové organizace působící v oblasti zaměření výzvy minimálně 1 rok</a:t>
            </a:r>
          </a:p>
          <a:p>
            <a:pPr>
              <a:buFont typeface="Wingdings" panose="05000000000000000000" pitchFamily="2" charset="2"/>
              <a:buChar char="Ø"/>
            </a:pPr>
            <a:endParaRPr lang="cs-CZ" sz="400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1259560" y="2630802"/>
            <a:ext cx="21861704" cy="1107996"/>
          </a:xfrm>
        </p:spPr>
        <p:txBody>
          <a:bodyPr/>
          <a:lstStyle/>
          <a:p>
            <a:pPr marL="0" lvl="2" indent="357188">
              <a:buFont typeface="Wingdings" panose="05000000000000000000" pitchFamily="2" charset="2"/>
              <a:buChar char="v"/>
            </a:pPr>
            <a:r>
              <a:rPr lang="cs-CZ" sz="3600" b="1" dirty="0">
                <a:solidFill>
                  <a:srgbClr val="0F3C74"/>
                </a:solidFill>
                <a:latin typeface="+mj-lt"/>
                <a:ea typeface="+mj-ea"/>
                <a:cs typeface="+mj-cs"/>
              </a:rPr>
              <a:t>Otevřená výzva k podávání žádostí o grant na „malé projekty“ (malé grantové schéma – MGS) zaměřených na oblast demence</a:t>
            </a:r>
          </a:p>
        </p:txBody>
      </p:sp>
      <p:sp>
        <p:nvSpPr>
          <p:cNvPr id="7" name="Ovál 6">
            <a:extLst>
              <a:ext uri="{FF2B5EF4-FFF2-40B4-BE49-F238E27FC236}">
                <a16:creationId xmlns:a16="http://schemas.microsoft.com/office/drawing/2014/main" id="{65D0BDEE-7E4A-419A-8C6D-0C186491A615}"/>
              </a:ext>
            </a:extLst>
          </p:cNvPr>
          <p:cNvSpPr/>
          <p:nvPr/>
        </p:nvSpPr>
        <p:spPr>
          <a:xfrm>
            <a:off x="13763919" y="7247599"/>
            <a:ext cx="5756563" cy="3371115"/>
          </a:xfrm>
          <a:prstGeom prst="ellipse">
            <a:avLst/>
          </a:prstGeom>
          <a:solidFill>
            <a:schemeClr val="accent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A8EDD0C5-1C9C-4349-90F6-20DFD414ABA7}"/>
              </a:ext>
            </a:extLst>
          </p:cNvPr>
          <p:cNvSpPr txBox="1"/>
          <p:nvPr/>
        </p:nvSpPr>
        <p:spPr>
          <a:xfrm>
            <a:off x="14314516" y="7783477"/>
            <a:ext cx="778256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/>
              <a:t>     </a:t>
            </a:r>
            <a:r>
              <a:rPr lang="cs-CZ" sz="3600" dirty="0">
                <a:solidFill>
                  <a:schemeClr val="bg1"/>
                </a:solidFill>
              </a:rPr>
              <a:t>celková alokace </a:t>
            </a:r>
          </a:p>
          <a:p>
            <a:r>
              <a:rPr lang="cs-CZ" sz="3600" dirty="0">
                <a:solidFill>
                  <a:schemeClr val="bg1"/>
                </a:solidFill>
              </a:rPr>
              <a:t>        pro výzvu:</a:t>
            </a:r>
          </a:p>
          <a:p>
            <a:endParaRPr lang="cs-CZ" sz="1000" dirty="0">
              <a:solidFill>
                <a:schemeClr val="bg1"/>
              </a:solidFill>
            </a:endParaRPr>
          </a:p>
          <a:p>
            <a:r>
              <a:rPr lang="cs-CZ" sz="4000" b="1" dirty="0">
                <a:solidFill>
                  <a:schemeClr val="bg1"/>
                </a:solidFill>
              </a:rPr>
              <a:t> cca 13 ,7 mil. Kč</a:t>
            </a:r>
          </a:p>
        </p:txBody>
      </p:sp>
      <p:sp>
        <p:nvSpPr>
          <p:cNvPr id="13" name="Obdélník 12">
            <a:extLst>
              <a:ext uri="{FF2B5EF4-FFF2-40B4-BE49-F238E27FC236}">
                <a16:creationId xmlns:a16="http://schemas.microsoft.com/office/drawing/2014/main" id="{A103B898-3786-449E-A9FB-ED3FE7365F32}"/>
              </a:ext>
            </a:extLst>
          </p:cNvPr>
          <p:cNvSpPr/>
          <p:nvPr/>
        </p:nvSpPr>
        <p:spPr>
          <a:xfrm>
            <a:off x="17026581" y="10575106"/>
            <a:ext cx="4648918" cy="151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263" lvl="1" algn="ctr" defTabSz="1828526">
              <a:spcBef>
                <a:spcPts val="1000"/>
              </a:spcBef>
            </a:pPr>
            <a:r>
              <a:rPr lang="cs-CZ" sz="2800" b="1" dirty="0">
                <a:solidFill>
                  <a:schemeClr val="accent1">
                    <a:lumMod val="75000"/>
                  </a:schemeClr>
                </a:solidFill>
              </a:rPr>
              <a:t>Maximální výše grantu: </a:t>
            </a:r>
          </a:p>
          <a:p>
            <a:pPr marL="914263" lvl="1" algn="ctr" defTabSz="1828526">
              <a:spcBef>
                <a:spcPts val="1000"/>
              </a:spcBef>
            </a:pPr>
            <a:r>
              <a:rPr lang="cs-CZ" sz="2800" b="1" dirty="0">
                <a:solidFill>
                  <a:schemeClr val="accent1">
                    <a:lumMod val="75000"/>
                  </a:schemeClr>
                </a:solidFill>
              </a:rPr>
              <a:t>cca 5 000 000 Kč</a:t>
            </a:r>
          </a:p>
        </p:txBody>
      </p:sp>
      <p:sp>
        <p:nvSpPr>
          <p:cNvPr id="14" name="Obdélník 13">
            <a:extLst>
              <a:ext uri="{FF2B5EF4-FFF2-40B4-BE49-F238E27FC236}">
                <a16:creationId xmlns:a16="http://schemas.microsoft.com/office/drawing/2014/main" id="{65C86130-2B0A-4BA8-A8BB-BDFC0C114CDE}"/>
              </a:ext>
            </a:extLst>
          </p:cNvPr>
          <p:cNvSpPr/>
          <p:nvPr/>
        </p:nvSpPr>
        <p:spPr>
          <a:xfrm>
            <a:off x="10542230" y="10556263"/>
            <a:ext cx="4619604" cy="151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263" lvl="1" algn="ctr" defTabSz="1828526">
              <a:spcBef>
                <a:spcPts val="1000"/>
              </a:spcBef>
            </a:pPr>
            <a:r>
              <a:rPr lang="cs-CZ" sz="2800" b="1" dirty="0">
                <a:solidFill>
                  <a:schemeClr val="accent1">
                    <a:lumMod val="75000"/>
                  </a:schemeClr>
                </a:solidFill>
              </a:rPr>
              <a:t>Minimální výše grantu: </a:t>
            </a:r>
          </a:p>
          <a:p>
            <a:pPr marL="914263" lvl="1" algn="ctr" defTabSz="1828526">
              <a:spcBef>
                <a:spcPts val="1000"/>
              </a:spcBef>
            </a:pPr>
            <a:r>
              <a:rPr lang="cs-CZ" sz="2800" b="1" dirty="0">
                <a:solidFill>
                  <a:schemeClr val="accent1">
                    <a:lumMod val="75000"/>
                  </a:schemeClr>
                </a:solidFill>
              </a:rPr>
              <a:t>cca 500 000 Kč</a:t>
            </a:r>
          </a:p>
        </p:txBody>
      </p:sp>
      <p:sp>
        <p:nvSpPr>
          <p:cNvPr id="16" name="Obdélník 15">
            <a:extLst>
              <a:ext uri="{FF2B5EF4-FFF2-40B4-BE49-F238E27FC236}">
                <a16:creationId xmlns:a16="http://schemas.microsoft.com/office/drawing/2014/main" id="{4BB8C955-51BB-4C13-9DEB-95E8D7B5BC26}"/>
              </a:ext>
            </a:extLst>
          </p:cNvPr>
          <p:cNvSpPr/>
          <p:nvPr/>
        </p:nvSpPr>
        <p:spPr>
          <a:xfrm>
            <a:off x="1076961" y="7047060"/>
            <a:ext cx="12188825" cy="244169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131" lvl="0" indent="-457131" defTabSz="1828526">
              <a:spcBef>
                <a:spcPts val="2000"/>
              </a:spcBef>
              <a:buFont typeface="Wingdings" panose="05000000000000000000" pitchFamily="2" charset="2"/>
              <a:buChar char="Ø"/>
            </a:pPr>
            <a:r>
              <a:rPr lang="cs-CZ" sz="4000" dirty="0">
                <a:solidFill>
                  <a:srgbClr val="1E1E1C"/>
                </a:solidFill>
              </a:rPr>
              <a:t>Výše grantu: 90% celkových způsobilých nákladů (10% spolufinancování)</a:t>
            </a:r>
          </a:p>
          <a:p>
            <a:pPr marL="1371394" lvl="1" indent="-457131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prstClr val="black"/>
                </a:solidFill>
              </a:rPr>
              <a:t>Možnost požadovat zálohu až do výše 90% uděleného grantu</a:t>
            </a:r>
          </a:p>
          <a:p>
            <a:pPr marL="1371394" lvl="1" indent="-457131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prstClr val="black"/>
                </a:solidFill>
              </a:rPr>
              <a:t>Spolufinancování lze do výše 50% hradit dobrovolnickou prací</a:t>
            </a:r>
          </a:p>
        </p:txBody>
      </p:sp>
    </p:spTree>
    <p:extLst>
      <p:ext uri="{BB962C8B-B14F-4D97-AF65-F5344CB8AC3E}">
        <p14:creationId xmlns:p14="http://schemas.microsoft.com/office/powerpoint/2010/main" val="30851919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: se zakulacenými horními rohy 5">
            <a:extLst>
              <a:ext uri="{FF2B5EF4-FFF2-40B4-BE49-F238E27FC236}">
                <a16:creationId xmlns:a16="http://schemas.microsoft.com/office/drawing/2014/main" id="{BF9424CB-85CE-4E97-A6B4-DF076B483F09}"/>
              </a:ext>
            </a:extLst>
          </p:cNvPr>
          <p:cNvSpPr/>
          <p:nvPr/>
        </p:nvSpPr>
        <p:spPr>
          <a:xfrm rot="5400000">
            <a:off x="11960025" y="-4713808"/>
            <a:ext cx="1218609" cy="21102219"/>
          </a:xfrm>
          <a:prstGeom prst="round2SameRect">
            <a:avLst/>
          </a:prstGeom>
          <a:solidFill>
            <a:schemeClr val="accent1">
              <a:tint val="40000"/>
              <a:hueOff val="0"/>
              <a:satOff val="0"/>
              <a:lumOff val="0"/>
              <a:alpha val="38000"/>
            </a:schemeClr>
          </a:solidFill>
          <a:ln>
            <a:noFill/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Obdélník: se zakulacenými rohy 8">
            <a:extLst>
              <a:ext uri="{FF2B5EF4-FFF2-40B4-BE49-F238E27FC236}">
                <a16:creationId xmlns:a16="http://schemas.microsoft.com/office/drawing/2014/main" id="{8042B9AD-DEF9-4834-9E53-165896D3CA03}"/>
              </a:ext>
            </a:extLst>
          </p:cNvPr>
          <p:cNvSpPr/>
          <p:nvPr/>
        </p:nvSpPr>
        <p:spPr>
          <a:xfrm>
            <a:off x="17477472" y="9880940"/>
            <a:ext cx="4619604" cy="2780031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: se zakulacenými rohy 7">
            <a:extLst>
              <a:ext uri="{FF2B5EF4-FFF2-40B4-BE49-F238E27FC236}">
                <a16:creationId xmlns:a16="http://schemas.microsoft.com/office/drawing/2014/main" id="{AC0D7F76-8668-4F15-B832-63FC6AC06FC0}"/>
              </a:ext>
            </a:extLst>
          </p:cNvPr>
          <p:cNvSpPr/>
          <p:nvPr/>
        </p:nvSpPr>
        <p:spPr>
          <a:xfrm>
            <a:off x="10993121" y="9873130"/>
            <a:ext cx="4619604" cy="2780031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60386" y="1097394"/>
            <a:ext cx="21861705" cy="1077218"/>
          </a:xfrm>
        </p:spPr>
        <p:txBody>
          <a:bodyPr/>
          <a:lstStyle/>
          <a:p>
            <a:pPr lvl="0"/>
            <a:r>
              <a:rPr lang="cs-CZ" dirty="0"/>
              <a:t>Posílení role pacientů a pacientských organizací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60386" y="4171949"/>
            <a:ext cx="21861705" cy="268525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cs-CZ" sz="4000" dirty="0"/>
              <a:t>Oprávnění žadatelé: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cs-CZ" sz="2800" dirty="0">
              <a:solidFill>
                <a:schemeClr val="tx1"/>
              </a:solidFill>
            </a:endParaRPr>
          </a:p>
          <a:p>
            <a:pPr lvl="1"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schemeClr val="tx1"/>
                </a:solidFill>
              </a:rPr>
              <a:t>Neziskové organizace působící v oblasti zaměření výzvy (</a:t>
            </a:r>
            <a:r>
              <a:rPr lang="cs-CZ" sz="2800" dirty="0" err="1">
                <a:solidFill>
                  <a:schemeClr val="tx1"/>
                </a:solidFill>
              </a:rPr>
              <a:t>advokace</a:t>
            </a:r>
            <a:r>
              <a:rPr lang="cs-CZ" sz="2800" dirty="0">
                <a:solidFill>
                  <a:schemeClr val="tx1"/>
                </a:solidFill>
              </a:rPr>
              <a:t> a zastupování pacientů) minimálně 1 rok</a:t>
            </a:r>
          </a:p>
          <a:p>
            <a:pPr>
              <a:buFont typeface="Wingdings" panose="05000000000000000000" pitchFamily="2" charset="2"/>
              <a:buChar char="Ø"/>
            </a:pPr>
            <a:endParaRPr lang="cs-CZ" sz="400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1259560" y="2630802"/>
            <a:ext cx="21861704" cy="553998"/>
          </a:xfrm>
        </p:spPr>
        <p:txBody>
          <a:bodyPr/>
          <a:lstStyle/>
          <a:p>
            <a:pPr marL="0" lvl="2" indent="357188">
              <a:buFont typeface="Wingdings" panose="05000000000000000000" pitchFamily="2" charset="2"/>
              <a:buChar char="v"/>
            </a:pPr>
            <a:r>
              <a:rPr lang="cs-CZ" sz="3600" b="1" dirty="0">
                <a:solidFill>
                  <a:srgbClr val="0F3C74"/>
                </a:solidFill>
                <a:latin typeface="+mj-lt"/>
                <a:ea typeface="+mj-ea"/>
                <a:cs typeface="+mj-cs"/>
              </a:rPr>
              <a:t>Otevřená výzva k podávání žádostí o grant na „malé projekty“ (malé grantové schéma – MGS)</a:t>
            </a:r>
          </a:p>
        </p:txBody>
      </p:sp>
      <p:sp>
        <p:nvSpPr>
          <p:cNvPr id="5" name="Obdélník: se zakulacenými rohy 4">
            <a:extLst>
              <a:ext uri="{FF2B5EF4-FFF2-40B4-BE49-F238E27FC236}">
                <a16:creationId xmlns:a16="http://schemas.microsoft.com/office/drawing/2014/main" id="{0BFC2C59-48C8-4E1F-AB83-E855CACC6B1E}"/>
              </a:ext>
            </a:extLst>
          </p:cNvPr>
          <p:cNvSpPr/>
          <p:nvPr/>
        </p:nvSpPr>
        <p:spPr>
          <a:xfrm>
            <a:off x="1076961" y="4009389"/>
            <a:ext cx="22043478" cy="1218608"/>
          </a:xfrm>
          <a:prstGeom prst="roundRect">
            <a:avLst/>
          </a:prstGeom>
          <a:solidFill>
            <a:schemeClr val="accent1">
              <a:hueOff val="0"/>
              <a:satOff val="0"/>
              <a:lumOff val="0"/>
              <a:alpha val="21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Ovál 6">
            <a:extLst>
              <a:ext uri="{FF2B5EF4-FFF2-40B4-BE49-F238E27FC236}">
                <a16:creationId xmlns:a16="http://schemas.microsoft.com/office/drawing/2014/main" id="{5F7B6891-1B1F-4913-87D3-D490488BADED}"/>
              </a:ext>
            </a:extLst>
          </p:cNvPr>
          <p:cNvSpPr/>
          <p:nvPr/>
        </p:nvSpPr>
        <p:spPr>
          <a:xfrm>
            <a:off x="13763919" y="7247599"/>
            <a:ext cx="5756563" cy="3371115"/>
          </a:xfrm>
          <a:prstGeom prst="ellipse">
            <a:avLst/>
          </a:prstGeom>
          <a:solidFill>
            <a:schemeClr val="accent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4BA3F982-12DA-4312-BBCA-55495D161627}"/>
              </a:ext>
            </a:extLst>
          </p:cNvPr>
          <p:cNvSpPr txBox="1"/>
          <p:nvPr/>
        </p:nvSpPr>
        <p:spPr>
          <a:xfrm>
            <a:off x="14314516" y="7783477"/>
            <a:ext cx="778256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/>
              <a:t>     </a:t>
            </a:r>
            <a:r>
              <a:rPr lang="cs-CZ" sz="3600" dirty="0">
                <a:solidFill>
                  <a:schemeClr val="bg1"/>
                </a:solidFill>
              </a:rPr>
              <a:t>celková alokace </a:t>
            </a:r>
          </a:p>
          <a:p>
            <a:r>
              <a:rPr lang="cs-CZ" sz="3600" dirty="0">
                <a:solidFill>
                  <a:schemeClr val="bg1"/>
                </a:solidFill>
              </a:rPr>
              <a:t>        pro výzvu:</a:t>
            </a:r>
          </a:p>
          <a:p>
            <a:endParaRPr lang="cs-CZ" sz="1000" dirty="0">
              <a:solidFill>
                <a:schemeClr val="bg1"/>
              </a:solidFill>
            </a:endParaRPr>
          </a:p>
          <a:p>
            <a:r>
              <a:rPr lang="cs-CZ" sz="4000" b="1" dirty="0">
                <a:solidFill>
                  <a:schemeClr val="bg1"/>
                </a:solidFill>
              </a:rPr>
              <a:t> cca 48 mil. Kč</a:t>
            </a:r>
          </a:p>
        </p:txBody>
      </p:sp>
      <p:sp>
        <p:nvSpPr>
          <p:cNvPr id="11" name="Obdélník 10">
            <a:extLst>
              <a:ext uri="{FF2B5EF4-FFF2-40B4-BE49-F238E27FC236}">
                <a16:creationId xmlns:a16="http://schemas.microsoft.com/office/drawing/2014/main" id="{BB0EE52C-6DEE-4A63-BF63-C37A7AE9474E}"/>
              </a:ext>
            </a:extLst>
          </p:cNvPr>
          <p:cNvSpPr/>
          <p:nvPr/>
        </p:nvSpPr>
        <p:spPr>
          <a:xfrm>
            <a:off x="10542230" y="10556263"/>
            <a:ext cx="4619604" cy="151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263" lvl="1" algn="ctr" defTabSz="1828526">
              <a:spcBef>
                <a:spcPts val="1000"/>
              </a:spcBef>
            </a:pPr>
            <a:r>
              <a:rPr lang="cs-CZ" sz="2800" b="1" dirty="0">
                <a:solidFill>
                  <a:schemeClr val="accent1">
                    <a:lumMod val="75000"/>
                  </a:schemeClr>
                </a:solidFill>
              </a:rPr>
              <a:t>Minimální výše grantu: </a:t>
            </a:r>
          </a:p>
          <a:p>
            <a:pPr marL="914263" lvl="1" algn="ctr" defTabSz="1828526">
              <a:spcBef>
                <a:spcPts val="1000"/>
              </a:spcBef>
            </a:pPr>
            <a:r>
              <a:rPr lang="cs-CZ" sz="2800" b="1" dirty="0">
                <a:solidFill>
                  <a:schemeClr val="accent1">
                    <a:lumMod val="75000"/>
                  </a:schemeClr>
                </a:solidFill>
              </a:rPr>
              <a:t>cca 250 000 Kč</a:t>
            </a:r>
          </a:p>
        </p:txBody>
      </p:sp>
      <p:sp>
        <p:nvSpPr>
          <p:cNvPr id="12" name="Obdélník 11">
            <a:extLst>
              <a:ext uri="{FF2B5EF4-FFF2-40B4-BE49-F238E27FC236}">
                <a16:creationId xmlns:a16="http://schemas.microsoft.com/office/drawing/2014/main" id="{57254F3E-C238-48E7-89FA-CA4678AA58D1}"/>
              </a:ext>
            </a:extLst>
          </p:cNvPr>
          <p:cNvSpPr/>
          <p:nvPr/>
        </p:nvSpPr>
        <p:spPr>
          <a:xfrm>
            <a:off x="17026581" y="10575106"/>
            <a:ext cx="4648918" cy="151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263" lvl="1" algn="ctr" defTabSz="1828526">
              <a:spcBef>
                <a:spcPts val="1000"/>
              </a:spcBef>
            </a:pPr>
            <a:r>
              <a:rPr lang="cs-CZ" sz="2800" b="1" dirty="0">
                <a:solidFill>
                  <a:schemeClr val="accent1">
                    <a:lumMod val="75000"/>
                  </a:schemeClr>
                </a:solidFill>
              </a:rPr>
              <a:t>Maximální výše grantu: </a:t>
            </a:r>
          </a:p>
          <a:p>
            <a:pPr marL="914263" lvl="1" algn="ctr" defTabSz="1828526">
              <a:spcBef>
                <a:spcPts val="1000"/>
              </a:spcBef>
            </a:pPr>
            <a:r>
              <a:rPr lang="cs-CZ" sz="2800" b="1" dirty="0">
                <a:solidFill>
                  <a:schemeClr val="accent1">
                    <a:lumMod val="75000"/>
                  </a:schemeClr>
                </a:solidFill>
              </a:rPr>
              <a:t>cca 4 000 000 Kč</a:t>
            </a:r>
          </a:p>
        </p:txBody>
      </p:sp>
      <p:sp>
        <p:nvSpPr>
          <p:cNvPr id="14" name="Obdélník 13">
            <a:extLst>
              <a:ext uri="{FF2B5EF4-FFF2-40B4-BE49-F238E27FC236}">
                <a16:creationId xmlns:a16="http://schemas.microsoft.com/office/drawing/2014/main" id="{4489C1C2-D5A2-4042-8818-42B63AC98187}"/>
              </a:ext>
            </a:extLst>
          </p:cNvPr>
          <p:cNvSpPr/>
          <p:nvPr/>
        </p:nvSpPr>
        <p:spPr>
          <a:xfrm>
            <a:off x="1076961" y="7144321"/>
            <a:ext cx="12188825" cy="244169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131" lvl="0" indent="-457131" defTabSz="1828526">
              <a:spcBef>
                <a:spcPts val="2000"/>
              </a:spcBef>
              <a:buFont typeface="Wingdings" panose="05000000000000000000" pitchFamily="2" charset="2"/>
              <a:buChar char="Ø"/>
            </a:pPr>
            <a:r>
              <a:rPr lang="cs-CZ" sz="4000" dirty="0">
                <a:solidFill>
                  <a:srgbClr val="1E1E1C"/>
                </a:solidFill>
              </a:rPr>
              <a:t>Výše grantu: 90% celkových způsobilých nákladů (10% spolufinancování)</a:t>
            </a:r>
          </a:p>
          <a:p>
            <a:pPr marL="1371394" lvl="1" indent="-457131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prstClr val="black"/>
                </a:solidFill>
              </a:rPr>
              <a:t>Možnost požadovat zálohu až do výše 90% uděleného grantu</a:t>
            </a:r>
          </a:p>
          <a:p>
            <a:pPr marL="1371394" lvl="1" indent="-457131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prstClr val="black"/>
                </a:solidFill>
              </a:rPr>
              <a:t>Spolufinancování lze do výše 50% hradit dobrovolnickou prací</a:t>
            </a:r>
          </a:p>
        </p:txBody>
      </p:sp>
    </p:spTree>
    <p:extLst>
      <p:ext uri="{BB962C8B-B14F-4D97-AF65-F5344CB8AC3E}">
        <p14:creationId xmlns:p14="http://schemas.microsoft.com/office/powerpoint/2010/main" val="32955455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Harmonogram výzev a hodnotícího procesu</a:t>
            </a:r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9016796"/>
              </p:ext>
            </p:extLst>
          </p:nvPr>
        </p:nvGraphicFramePr>
        <p:xfrm>
          <a:off x="1260475" y="3090863"/>
          <a:ext cx="21861463" cy="9188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949993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ál 23">
            <a:extLst>
              <a:ext uri="{FF2B5EF4-FFF2-40B4-BE49-F238E27FC236}">
                <a16:creationId xmlns:a16="http://schemas.microsoft.com/office/drawing/2014/main" id="{DCF65AF0-D0D0-453B-8671-993E2D08047C}"/>
              </a:ext>
            </a:extLst>
          </p:cNvPr>
          <p:cNvSpPr/>
          <p:nvPr/>
        </p:nvSpPr>
        <p:spPr>
          <a:xfrm>
            <a:off x="16888161" y="3486889"/>
            <a:ext cx="5929663" cy="5059680"/>
          </a:xfrm>
          <a:prstGeom prst="ellipse">
            <a:avLst/>
          </a:prstGeom>
          <a:gradFill>
            <a:gsLst>
              <a:gs pos="11000">
                <a:schemeClr val="bg1">
                  <a:lumMod val="65000"/>
                </a:schemeClr>
              </a:gs>
              <a:gs pos="69000">
                <a:schemeClr val="accent1">
                  <a:tint val="44500"/>
                  <a:satMod val="160000"/>
                  <a:alpha val="16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60386" y="1082005"/>
            <a:ext cx="21861705" cy="1107996"/>
          </a:xfrm>
        </p:spPr>
        <p:txBody>
          <a:bodyPr/>
          <a:lstStyle/>
          <a:p>
            <a:r>
              <a:rPr lang="cs-CZ" dirty="0"/>
              <a:t>Obecné informace k implementaci projektů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60386" y="3086099"/>
            <a:ext cx="21861705" cy="3771107"/>
          </a:xfrm>
        </p:spPr>
        <p:txBody>
          <a:bodyPr>
            <a:normAutofit/>
          </a:bodyPr>
          <a:lstStyle/>
          <a:p>
            <a:pPr marL="0" lvl="2" indent="357188">
              <a:buFont typeface="Wingdings" panose="05000000000000000000" pitchFamily="2" charset="2"/>
              <a:buChar char="v"/>
            </a:pPr>
            <a:r>
              <a:rPr lang="cs-CZ" sz="3600" b="1" dirty="0">
                <a:solidFill>
                  <a:srgbClr val="0F3C74"/>
                </a:solidFill>
                <a:latin typeface="+mj-lt"/>
                <a:ea typeface="+mj-ea"/>
                <a:cs typeface="+mj-cs"/>
              </a:rPr>
              <a:t>Geografické zaměření programu a doba realizace projektů</a:t>
            </a:r>
          </a:p>
          <a:p>
            <a:pPr marL="1000125" lvl="3" indent="-552450">
              <a:buFont typeface="Wingdings" panose="05000000000000000000" pitchFamily="2" charset="2"/>
              <a:buChar char="Ø"/>
            </a:pPr>
            <a:r>
              <a:rPr lang="cs-CZ" sz="3200" dirty="0"/>
              <a:t>Území ČR</a:t>
            </a:r>
          </a:p>
          <a:p>
            <a:pPr marL="1000125" lvl="3" indent="-552450">
              <a:buFont typeface="Wingdings" panose="05000000000000000000" pitchFamily="2" charset="2"/>
              <a:buChar char="Ø"/>
            </a:pPr>
            <a:r>
              <a:rPr lang="cs-CZ" sz="3200" dirty="0"/>
              <a:t>Realizace projektů musí být </a:t>
            </a:r>
            <a:r>
              <a:rPr lang="cs-CZ" sz="3200" b="1" dirty="0"/>
              <a:t>ukončena do 31. 12. 2023</a:t>
            </a:r>
          </a:p>
          <a:p>
            <a:pPr marL="285750" lvl="2" indent="-285750">
              <a:buFont typeface="Wingdings" panose="05000000000000000000" pitchFamily="2" charset="2"/>
              <a:buChar char="v"/>
            </a:pPr>
            <a:endParaRPr lang="cs-CZ" sz="3600" dirty="0"/>
          </a:p>
          <a:p>
            <a:pPr marL="0" lvl="2" indent="357188">
              <a:buFont typeface="Wingdings" panose="05000000000000000000" pitchFamily="2" charset="2"/>
              <a:buChar char="v"/>
            </a:pPr>
            <a:r>
              <a:rPr lang="cs-CZ" sz="3600" b="1" dirty="0">
                <a:solidFill>
                  <a:srgbClr val="0F3C74"/>
                </a:solidFill>
                <a:latin typeface="+mj-lt"/>
                <a:ea typeface="+mj-ea"/>
                <a:cs typeface="+mj-cs"/>
              </a:rPr>
              <a:t>Hodnocení projektových žádostí</a:t>
            </a:r>
          </a:p>
          <a:p>
            <a:pPr marL="1000125" lvl="3" indent="-552450">
              <a:buFont typeface="Wingdings" panose="05000000000000000000" pitchFamily="2" charset="2"/>
              <a:buChar char="Ø"/>
            </a:pPr>
            <a:r>
              <a:rPr lang="cs-CZ" sz="3200" dirty="0"/>
              <a:t>Vícestupňové hodnocení:</a:t>
            </a:r>
          </a:p>
          <a:p>
            <a:pPr marL="447675" lvl="3" indent="0">
              <a:buNone/>
            </a:pPr>
            <a:endParaRPr lang="cs-CZ" sz="3600" dirty="0"/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7F08C313-9C24-443F-A227-6FA88FE3940F}"/>
              </a:ext>
            </a:extLst>
          </p:cNvPr>
          <p:cNvSpPr/>
          <p:nvPr/>
        </p:nvSpPr>
        <p:spPr>
          <a:xfrm>
            <a:off x="894081" y="7044640"/>
            <a:ext cx="79654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92212" lvl="4" indent="-285750" defTabSz="1828526">
              <a:spcBef>
                <a:spcPts val="1000"/>
              </a:spcBef>
              <a:buFont typeface="+mj-lt"/>
              <a:buAutoNum type="arabicPeriod"/>
            </a:pPr>
            <a:r>
              <a:rPr lang="cs-CZ" sz="3200" dirty="0">
                <a:solidFill>
                  <a:prstClr val="black"/>
                </a:solidFill>
              </a:rPr>
              <a:t>Posouzení formálních náležitostí a oprávněnosti – partner programu</a:t>
            </a:r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77A464C2-F5BC-4189-962B-484495797C30}"/>
              </a:ext>
            </a:extLst>
          </p:cNvPr>
          <p:cNvSpPr/>
          <p:nvPr/>
        </p:nvSpPr>
        <p:spPr>
          <a:xfrm>
            <a:off x="3683931" y="8546569"/>
            <a:ext cx="81702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6462" lvl="4"/>
            <a:r>
              <a:rPr lang="cs-CZ" sz="3200" dirty="0"/>
              <a:t>2. Hodnocení projektových žádostí dvěma nezávislými hodnotiteli;</a:t>
            </a:r>
          </a:p>
        </p:txBody>
      </p:sp>
      <p:sp>
        <p:nvSpPr>
          <p:cNvPr id="8" name="Obdélník 7">
            <a:extLst>
              <a:ext uri="{FF2B5EF4-FFF2-40B4-BE49-F238E27FC236}">
                <a16:creationId xmlns:a16="http://schemas.microsoft.com/office/drawing/2014/main" id="{E9B3B8FC-C6EA-4268-B706-1DD46DB753AF}"/>
              </a:ext>
            </a:extLst>
          </p:cNvPr>
          <p:cNvSpPr/>
          <p:nvPr/>
        </p:nvSpPr>
        <p:spPr>
          <a:xfrm>
            <a:off x="6264022" y="10007401"/>
            <a:ext cx="81368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06462" lvl="4" defTabSz="1828526">
              <a:spcBef>
                <a:spcPts val="1000"/>
              </a:spcBef>
            </a:pPr>
            <a:r>
              <a:rPr lang="cs-CZ" sz="3200" dirty="0">
                <a:solidFill>
                  <a:prstClr val="black"/>
                </a:solidFill>
              </a:rPr>
              <a:t>3. Schválení projektů hodnotící komisí;</a:t>
            </a:r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790F969A-2CFF-4E57-BB8C-DB853E533462}"/>
              </a:ext>
            </a:extLst>
          </p:cNvPr>
          <p:cNvSpPr/>
          <p:nvPr/>
        </p:nvSpPr>
        <p:spPr>
          <a:xfrm>
            <a:off x="9066365" y="11244407"/>
            <a:ext cx="77278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06462" lvl="4" defTabSz="1828526">
              <a:spcBef>
                <a:spcPts val="1000"/>
              </a:spcBef>
            </a:pPr>
            <a:r>
              <a:rPr lang="cs-CZ" sz="3200" dirty="0">
                <a:solidFill>
                  <a:prstClr val="black"/>
                </a:solidFill>
              </a:rPr>
              <a:t>4. Verifikace schvalovacího procesu.</a:t>
            </a:r>
          </a:p>
        </p:txBody>
      </p:sp>
      <p:sp>
        <p:nvSpPr>
          <p:cNvPr id="12" name="Obdélník 11">
            <a:extLst>
              <a:ext uri="{FF2B5EF4-FFF2-40B4-BE49-F238E27FC236}">
                <a16:creationId xmlns:a16="http://schemas.microsoft.com/office/drawing/2014/main" id="{6DCA2614-5D36-4257-AEB8-F2DE7C7A50E3}"/>
              </a:ext>
            </a:extLst>
          </p:cNvPr>
          <p:cNvSpPr/>
          <p:nvPr/>
        </p:nvSpPr>
        <p:spPr>
          <a:xfrm>
            <a:off x="17785498" y="4895379"/>
            <a:ext cx="4432733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7675" lvl="3" defTabSz="1828526">
              <a:spcBef>
                <a:spcPts val="1000"/>
              </a:spcBef>
            </a:pPr>
            <a:r>
              <a:rPr lang="cs-CZ" sz="3200" dirty="0">
                <a:solidFill>
                  <a:srgbClr val="1E1E1C"/>
                </a:solidFill>
              </a:rPr>
              <a:t>Bodové zvýhodnění projektové žádosti   </a:t>
            </a:r>
            <a:r>
              <a:rPr lang="cs-CZ" sz="3200" b="1" dirty="0">
                <a:solidFill>
                  <a:srgbClr val="1E1E1C"/>
                </a:solidFill>
              </a:rPr>
              <a:t>v partnerství</a:t>
            </a:r>
            <a:r>
              <a:rPr lang="cs-CZ" sz="3200" dirty="0">
                <a:solidFill>
                  <a:srgbClr val="1E1E1C"/>
                </a:solidFill>
              </a:rPr>
              <a:t> s institucí z </a:t>
            </a:r>
            <a:r>
              <a:rPr lang="cs-CZ" sz="3200" dirty="0" err="1">
                <a:solidFill>
                  <a:srgbClr val="1E1E1C"/>
                </a:solidFill>
              </a:rPr>
              <a:t>donorského</a:t>
            </a:r>
            <a:r>
              <a:rPr lang="cs-CZ" sz="3200" dirty="0">
                <a:solidFill>
                  <a:srgbClr val="1E1E1C"/>
                </a:solidFill>
              </a:rPr>
              <a:t> státu</a:t>
            </a:r>
            <a:endParaRPr lang="cs-CZ" sz="3600" dirty="0">
              <a:solidFill>
                <a:srgbClr val="1E1E1C"/>
              </a:solidFill>
            </a:endParaRPr>
          </a:p>
        </p:txBody>
      </p:sp>
      <p:sp>
        <p:nvSpPr>
          <p:cNvPr id="13" name="Obdélník: se zakulacenými horními rohy 12">
            <a:extLst>
              <a:ext uri="{FF2B5EF4-FFF2-40B4-BE49-F238E27FC236}">
                <a16:creationId xmlns:a16="http://schemas.microsoft.com/office/drawing/2014/main" id="{F5A72011-0F42-4684-81DA-9237A1401072}"/>
              </a:ext>
            </a:extLst>
          </p:cNvPr>
          <p:cNvSpPr/>
          <p:nvPr/>
        </p:nvSpPr>
        <p:spPr>
          <a:xfrm>
            <a:off x="1537611" y="7009782"/>
            <a:ext cx="7727885" cy="1112076"/>
          </a:xfrm>
          <a:prstGeom prst="round2SameRect">
            <a:avLst/>
          </a:prstGeom>
          <a:solidFill>
            <a:schemeClr val="accent1"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8" name="Obdélník: se zakulacenými horními rohy 17">
            <a:extLst>
              <a:ext uri="{FF2B5EF4-FFF2-40B4-BE49-F238E27FC236}">
                <a16:creationId xmlns:a16="http://schemas.microsoft.com/office/drawing/2014/main" id="{344A1E00-0C8E-45F3-8CFD-3ACBFF7450F9}"/>
              </a:ext>
            </a:extLst>
          </p:cNvPr>
          <p:cNvSpPr/>
          <p:nvPr/>
        </p:nvSpPr>
        <p:spPr>
          <a:xfrm>
            <a:off x="4462527" y="8393993"/>
            <a:ext cx="7727885" cy="1214427"/>
          </a:xfrm>
          <a:prstGeom prst="round2SameRect">
            <a:avLst/>
          </a:prstGeom>
          <a:solidFill>
            <a:schemeClr val="accent1"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Šipka: ohnutá nahoru 18">
            <a:extLst>
              <a:ext uri="{FF2B5EF4-FFF2-40B4-BE49-F238E27FC236}">
                <a16:creationId xmlns:a16="http://schemas.microsoft.com/office/drawing/2014/main" id="{6DBE999E-CCBF-422B-884D-50086C13F1F5}"/>
              </a:ext>
            </a:extLst>
          </p:cNvPr>
          <p:cNvSpPr/>
          <p:nvPr/>
        </p:nvSpPr>
        <p:spPr>
          <a:xfrm rot="5400000">
            <a:off x="3054187" y="7999846"/>
            <a:ext cx="1138774" cy="1475063"/>
          </a:xfrm>
          <a:prstGeom prst="bentUpArrow">
            <a:avLst>
              <a:gd name="adj1" fmla="val 12429"/>
              <a:gd name="adj2" fmla="val 18714"/>
              <a:gd name="adj3" fmla="val 40222"/>
            </a:avLst>
          </a:prstGeom>
          <a:solidFill>
            <a:schemeClr val="accent4">
              <a:lumMod val="60000"/>
              <a:lumOff val="4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" name="Šipka: ohnutá nahoru 19">
            <a:extLst>
              <a:ext uri="{FF2B5EF4-FFF2-40B4-BE49-F238E27FC236}">
                <a16:creationId xmlns:a16="http://schemas.microsoft.com/office/drawing/2014/main" id="{16E716D7-434F-4337-8A55-AAC312421FF3}"/>
              </a:ext>
            </a:extLst>
          </p:cNvPr>
          <p:cNvSpPr/>
          <p:nvPr/>
        </p:nvSpPr>
        <p:spPr>
          <a:xfrm rot="5400000">
            <a:off x="5838170" y="9428795"/>
            <a:ext cx="933532" cy="1393233"/>
          </a:xfrm>
          <a:prstGeom prst="bentUpArrow">
            <a:avLst>
              <a:gd name="adj1" fmla="val 12429"/>
              <a:gd name="adj2" fmla="val 18714"/>
              <a:gd name="adj3" fmla="val 40222"/>
            </a:avLst>
          </a:prstGeom>
          <a:solidFill>
            <a:schemeClr val="accent4">
              <a:lumMod val="60000"/>
              <a:lumOff val="4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Obdélník: se zakulacenými horními rohy 20">
            <a:extLst>
              <a:ext uri="{FF2B5EF4-FFF2-40B4-BE49-F238E27FC236}">
                <a16:creationId xmlns:a16="http://schemas.microsoft.com/office/drawing/2014/main" id="{BC90D53D-C4BA-4F6A-81A5-220704CCD468}"/>
              </a:ext>
            </a:extLst>
          </p:cNvPr>
          <p:cNvSpPr/>
          <p:nvPr/>
        </p:nvSpPr>
        <p:spPr>
          <a:xfrm>
            <a:off x="7184434" y="9825891"/>
            <a:ext cx="7727885" cy="947793"/>
          </a:xfrm>
          <a:prstGeom prst="round2SameRect">
            <a:avLst/>
          </a:prstGeom>
          <a:solidFill>
            <a:schemeClr val="accent1"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2" name="Šipka: ohnutá nahoru 21">
            <a:extLst>
              <a:ext uri="{FF2B5EF4-FFF2-40B4-BE49-F238E27FC236}">
                <a16:creationId xmlns:a16="http://schemas.microsoft.com/office/drawing/2014/main" id="{8BB67F80-F9C8-4471-B414-C144BE779B93}"/>
              </a:ext>
            </a:extLst>
          </p:cNvPr>
          <p:cNvSpPr/>
          <p:nvPr/>
        </p:nvSpPr>
        <p:spPr>
          <a:xfrm rot="5400000">
            <a:off x="8605468" y="10515784"/>
            <a:ext cx="921794" cy="1470332"/>
          </a:xfrm>
          <a:prstGeom prst="bentUpArrow">
            <a:avLst>
              <a:gd name="adj1" fmla="val 12429"/>
              <a:gd name="adj2" fmla="val 18714"/>
              <a:gd name="adj3" fmla="val 40222"/>
            </a:avLst>
          </a:prstGeom>
          <a:solidFill>
            <a:schemeClr val="accent4">
              <a:lumMod val="60000"/>
              <a:lumOff val="4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Obdélník: se zakulacenými horními rohy 22">
            <a:extLst>
              <a:ext uri="{FF2B5EF4-FFF2-40B4-BE49-F238E27FC236}">
                <a16:creationId xmlns:a16="http://schemas.microsoft.com/office/drawing/2014/main" id="{17773D44-17B2-42BA-AAC5-FE62994346D5}"/>
              </a:ext>
            </a:extLst>
          </p:cNvPr>
          <p:cNvSpPr/>
          <p:nvPr/>
        </p:nvSpPr>
        <p:spPr>
          <a:xfrm>
            <a:off x="9801531" y="11039191"/>
            <a:ext cx="7727885" cy="947793"/>
          </a:xfrm>
          <a:prstGeom prst="round2SameRect">
            <a:avLst/>
          </a:prstGeom>
          <a:solidFill>
            <a:schemeClr val="accent1"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12334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/>
          <p:cNvSpPr>
            <a:spLocks noGrp="1"/>
          </p:cNvSpPr>
          <p:nvPr>
            <p:ph type="ctrTitle"/>
          </p:nvPr>
        </p:nvSpPr>
        <p:spPr>
          <a:xfrm>
            <a:off x="2831782" y="3717182"/>
            <a:ext cx="18332511" cy="5663089"/>
          </a:xfrm>
        </p:spPr>
        <p:txBody>
          <a:bodyPr/>
          <a:lstStyle/>
          <a:p>
            <a:pPr algn="ctr"/>
            <a:r>
              <a:rPr lang="cs-CZ" sz="9600" dirty="0">
                <a:latin typeface="Founders Grotesk Text Semibold" pitchFamily="34" charset="-18"/>
              </a:rPr>
              <a:t>EHP/Norské fondy</a:t>
            </a:r>
            <a:br>
              <a:rPr lang="cs-CZ" sz="9600" dirty="0">
                <a:latin typeface="Founders Grotesk Text Semibold" pitchFamily="34" charset="-18"/>
              </a:rPr>
            </a:br>
            <a:br>
              <a:rPr lang="cs-CZ" sz="9600" dirty="0">
                <a:latin typeface="Founders Grotesk Text Semibold" pitchFamily="34" charset="-18"/>
              </a:rPr>
            </a:br>
            <a:r>
              <a:rPr lang="cs-CZ" sz="9600" dirty="0">
                <a:latin typeface="Founders Grotesk Text Semibold" pitchFamily="34" charset="-18"/>
              </a:rPr>
              <a:t>Program Zdraví</a:t>
            </a:r>
            <a:br>
              <a:rPr lang="cs-CZ" dirty="0">
                <a:latin typeface="Founders Grotesk Text Semibold" pitchFamily="34" charset="-18"/>
              </a:rPr>
            </a:br>
            <a:endParaRPr lang="en-GB" dirty="0">
              <a:latin typeface="Founders Grotesk Text Semibold" pitchFamily="34" charset="-18"/>
            </a:endParaRP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13"/>
          </p:nvPr>
        </p:nvSpPr>
        <p:spPr>
          <a:xfrm>
            <a:off x="1260157" y="12153389"/>
            <a:ext cx="6151296" cy="461665"/>
          </a:xfrm>
        </p:spPr>
        <p:txBody>
          <a:bodyPr/>
          <a:lstStyle/>
          <a:p>
            <a:r>
              <a:rPr lang="cs-CZ" dirty="0">
                <a:latin typeface="Founders Grotesk Text Semibold" pitchFamily="34" charset="-18"/>
              </a:rPr>
              <a:t>Petr Čermák</a:t>
            </a:r>
            <a:endParaRPr lang="en-GB" dirty="0">
              <a:latin typeface="Founders Grotesk Text Semibold" pitchFamily="34" charset="-18"/>
            </a:endParaRPr>
          </a:p>
        </p:txBody>
      </p:sp>
      <p:sp>
        <p:nvSpPr>
          <p:cNvPr id="6" name="Plassholder for tekst 5"/>
          <p:cNvSpPr>
            <a:spLocks noGrp="1"/>
          </p:cNvSpPr>
          <p:nvPr>
            <p:ph type="body" sz="quarter" idx="14"/>
          </p:nvPr>
        </p:nvSpPr>
        <p:spPr>
          <a:xfrm>
            <a:off x="1260157" y="12707725"/>
            <a:ext cx="7185574" cy="461665"/>
          </a:xfrm>
        </p:spPr>
        <p:txBody>
          <a:bodyPr/>
          <a:lstStyle/>
          <a:p>
            <a:r>
              <a:rPr lang="cs-CZ" dirty="0"/>
              <a:t>Školení pracovníků PO </a:t>
            </a:r>
            <a:r>
              <a:rPr lang="cs-CZ" dirty="0" err="1"/>
              <a:t>MZd</a:t>
            </a:r>
            <a:endParaRPr lang="en-GB" dirty="0">
              <a:latin typeface="Founders Grotesk Text Semibold" pitchFamily="34" charset="-18"/>
            </a:endParaRPr>
          </a:p>
        </p:txBody>
      </p:sp>
      <p:sp>
        <p:nvSpPr>
          <p:cNvPr id="7" name="Plassholder for tekst 6"/>
          <p:cNvSpPr>
            <a:spLocks noGrp="1"/>
          </p:cNvSpPr>
          <p:nvPr>
            <p:ph type="body" sz="quarter" idx="15"/>
          </p:nvPr>
        </p:nvSpPr>
        <p:spPr>
          <a:xfrm>
            <a:off x="10200074" y="12146546"/>
            <a:ext cx="8448873" cy="461665"/>
          </a:xfrm>
        </p:spPr>
        <p:txBody>
          <a:bodyPr/>
          <a:lstStyle/>
          <a:p>
            <a:r>
              <a:rPr lang="cs-CZ" dirty="0">
                <a:latin typeface="Founders Grotesk Regular" pitchFamily="34" charset="-18"/>
              </a:rPr>
              <a:t> Ministerstvo zdravotnictví ČR</a:t>
            </a:r>
            <a:endParaRPr lang="en-GB" dirty="0">
              <a:latin typeface="Founders Grotesk Regular" pitchFamily="34" charset="-18"/>
            </a:endParaRPr>
          </a:p>
        </p:txBody>
      </p:sp>
      <p:sp>
        <p:nvSpPr>
          <p:cNvPr id="8" name="Plassholder for tekst 7"/>
          <p:cNvSpPr>
            <a:spLocks noGrp="1"/>
          </p:cNvSpPr>
          <p:nvPr>
            <p:ph type="body" sz="quarter" idx="16"/>
          </p:nvPr>
        </p:nvSpPr>
        <p:spPr>
          <a:xfrm>
            <a:off x="10200075" y="12700883"/>
            <a:ext cx="8063862" cy="461665"/>
          </a:xfrm>
        </p:spPr>
        <p:txBody>
          <a:bodyPr/>
          <a:lstStyle/>
          <a:p>
            <a:r>
              <a:rPr lang="cs-CZ" dirty="0">
                <a:latin typeface="Founders Grotesk Regular" pitchFamily="34" charset="-18"/>
              </a:rPr>
              <a:t> Partner programu</a:t>
            </a:r>
            <a:endParaRPr lang="en-GB" dirty="0">
              <a:latin typeface="Founders Grotesk Regular" pitchFamily="34" charset="-18"/>
            </a:endParaRPr>
          </a:p>
        </p:txBody>
      </p:sp>
      <p:sp>
        <p:nvSpPr>
          <p:cNvPr id="9" name="Plassholder for dato 8"/>
          <p:cNvSpPr>
            <a:spLocks noGrp="1"/>
          </p:cNvSpPr>
          <p:nvPr>
            <p:ph type="dt" sz="half" idx="10"/>
          </p:nvPr>
        </p:nvSpPr>
        <p:spPr>
          <a:xfrm>
            <a:off x="19136392" y="12613656"/>
            <a:ext cx="3985698" cy="553998"/>
          </a:xfrm>
        </p:spPr>
        <p:txBody>
          <a:bodyPr/>
          <a:lstStyle/>
          <a:p>
            <a:r>
              <a:rPr lang="cs-CZ" dirty="0">
                <a:latin typeface="Founders Grotesk Regular" pitchFamily="34" charset="-18"/>
              </a:rPr>
              <a:t>18. 11. 2019</a:t>
            </a:r>
            <a:endParaRPr lang="nb-NO" dirty="0">
              <a:latin typeface="Founders Grotesk Regular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36241599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>
            <a:extLst>
              <a:ext uri="{FF2B5EF4-FFF2-40B4-BE49-F238E27FC236}">
                <a16:creationId xmlns:a16="http://schemas.microsoft.com/office/drawing/2014/main" id="{A4A9BAB4-0375-4AA2-B3DC-3EBC1D67025E}"/>
              </a:ext>
            </a:extLst>
          </p:cNvPr>
          <p:cNvSpPr/>
          <p:nvPr/>
        </p:nvSpPr>
        <p:spPr>
          <a:xfrm>
            <a:off x="10525760" y="4551680"/>
            <a:ext cx="4185920" cy="833120"/>
          </a:xfrm>
          <a:prstGeom prst="rect">
            <a:avLst/>
          </a:prstGeom>
          <a:solidFill>
            <a:schemeClr val="accent1"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Bublinový popisek: se šipkou doprava 7">
            <a:extLst>
              <a:ext uri="{FF2B5EF4-FFF2-40B4-BE49-F238E27FC236}">
                <a16:creationId xmlns:a16="http://schemas.microsoft.com/office/drawing/2014/main" id="{0BC78904-4688-4A94-8773-9728A8B28322}"/>
              </a:ext>
            </a:extLst>
          </p:cNvPr>
          <p:cNvSpPr/>
          <p:nvPr/>
        </p:nvSpPr>
        <p:spPr>
          <a:xfrm>
            <a:off x="6035040" y="4551680"/>
            <a:ext cx="4266649" cy="83312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4027"/>
            </a:avLst>
          </a:prstGeom>
          <a:solidFill>
            <a:schemeClr val="accent1"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Bublinový popisek: se šipkou doprava 6">
            <a:extLst>
              <a:ext uri="{FF2B5EF4-FFF2-40B4-BE49-F238E27FC236}">
                <a16:creationId xmlns:a16="http://schemas.microsoft.com/office/drawing/2014/main" id="{40D03A16-B91E-406D-82DE-968BF22201D9}"/>
              </a:ext>
            </a:extLst>
          </p:cNvPr>
          <p:cNvSpPr/>
          <p:nvPr/>
        </p:nvSpPr>
        <p:spPr>
          <a:xfrm>
            <a:off x="2174240" y="4551680"/>
            <a:ext cx="3695065" cy="83312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1387"/>
            </a:avLst>
          </a:prstGeom>
          <a:solidFill>
            <a:schemeClr val="accent1"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60386" y="1082005"/>
            <a:ext cx="21861705" cy="1107996"/>
          </a:xfrm>
        </p:spPr>
        <p:txBody>
          <a:bodyPr/>
          <a:lstStyle/>
          <a:p>
            <a:r>
              <a:rPr lang="cs-CZ" dirty="0"/>
              <a:t>Obecné informace k implementaci projektů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60386" y="3086098"/>
            <a:ext cx="21861705" cy="9001125"/>
          </a:xfrm>
        </p:spPr>
        <p:txBody>
          <a:bodyPr>
            <a:normAutofit/>
          </a:bodyPr>
          <a:lstStyle/>
          <a:p>
            <a:pPr marL="0" lvl="2" indent="357188">
              <a:buFont typeface="Wingdings" panose="05000000000000000000" pitchFamily="2" charset="2"/>
              <a:buChar char="v"/>
            </a:pPr>
            <a:r>
              <a:rPr lang="cs-CZ" sz="3600" b="1" dirty="0">
                <a:solidFill>
                  <a:srgbClr val="0F3C74"/>
                </a:solidFill>
                <a:latin typeface="+mj-lt"/>
                <a:ea typeface="+mj-ea"/>
                <a:cs typeface="+mj-cs"/>
              </a:rPr>
              <a:t>Administrace projektů</a:t>
            </a:r>
          </a:p>
          <a:p>
            <a:pPr marL="1000125" lvl="3" indent="-552450">
              <a:buFont typeface="Wingdings" panose="05000000000000000000" pitchFamily="2" charset="2"/>
              <a:buChar char="Ø"/>
            </a:pPr>
            <a:r>
              <a:rPr lang="cs-CZ" sz="3200" dirty="0"/>
              <a:t>Elektronicky prostřednictvím systému </a:t>
            </a:r>
            <a:r>
              <a:rPr lang="cs-CZ" sz="3200" b="1" dirty="0">
                <a:solidFill>
                  <a:schemeClr val="accent1">
                    <a:lumMod val="75000"/>
                  </a:schemeClr>
                </a:solidFill>
              </a:rPr>
              <a:t>IS CEDR</a:t>
            </a:r>
          </a:p>
          <a:p>
            <a:pPr marL="447675" lvl="3" indent="0">
              <a:buNone/>
            </a:pPr>
            <a:endParaRPr lang="cs-CZ" sz="1500" dirty="0"/>
          </a:p>
          <a:p>
            <a:pPr marL="1000125" lvl="3" indent="-552450">
              <a:buFont typeface="Wingdings" panose="05000000000000000000" pitchFamily="2" charset="2"/>
              <a:buChar char="Ø"/>
            </a:pPr>
            <a:r>
              <a:rPr lang="cs-CZ" sz="3200" dirty="0"/>
              <a:t>Podání žádosti           hodnocení žádostí           administrace projektů</a:t>
            </a:r>
          </a:p>
          <a:p>
            <a:pPr marL="447675" lvl="3" indent="0">
              <a:buNone/>
            </a:pPr>
            <a:endParaRPr lang="cs-CZ" sz="2000" dirty="0"/>
          </a:p>
          <a:p>
            <a:pPr marL="1000125" lvl="3" indent="-552450">
              <a:buFont typeface="Wingdings" panose="05000000000000000000" pitchFamily="2" charset="2"/>
              <a:buChar char="Ø"/>
            </a:pPr>
            <a:r>
              <a:rPr lang="cs-CZ" sz="3200" dirty="0"/>
              <a:t>Nutnost elektronického kvalifikovaného certifikátu</a:t>
            </a:r>
          </a:p>
          <a:p>
            <a:pPr marL="1914388" lvl="4" indent="-552450">
              <a:buFont typeface="Wingdings" panose="05000000000000000000" pitchFamily="2" charset="2"/>
              <a:buChar char="q"/>
            </a:pPr>
            <a:r>
              <a:rPr lang="cs-CZ" sz="2400" dirty="0">
                <a:solidFill>
                  <a:schemeClr val="tx1"/>
                </a:solidFill>
              </a:rPr>
              <a:t>Pro podání žádosti a následnou komunikaci se zprostředkovatelem programu</a:t>
            </a:r>
            <a:endParaRPr lang="cs-CZ" sz="2400" b="1" dirty="0"/>
          </a:p>
          <a:p>
            <a:pPr marL="285750" lvl="2" indent="-285750">
              <a:buFont typeface="Wingdings" panose="05000000000000000000" pitchFamily="2" charset="2"/>
              <a:buChar char="v"/>
            </a:pPr>
            <a:endParaRPr lang="cs-CZ" sz="3600" dirty="0"/>
          </a:p>
          <a:p>
            <a:pPr marL="0" lvl="2" indent="357188">
              <a:buFont typeface="Wingdings" panose="05000000000000000000" pitchFamily="2" charset="2"/>
              <a:buChar char="v"/>
            </a:pPr>
            <a:r>
              <a:rPr lang="cs-CZ" sz="3600" b="1" dirty="0">
                <a:solidFill>
                  <a:srgbClr val="0F3C74"/>
                </a:solidFill>
                <a:latin typeface="+mj-lt"/>
                <a:ea typeface="+mj-ea"/>
                <a:cs typeface="+mj-cs"/>
              </a:rPr>
              <a:t>Seminář pro žadatele</a:t>
            </a:r>
          </a:p>
          <a:p>
            <a:pPr marL="1000125" lvl="3" indent="-552450">
              <a:buFont typeface="Wingdings" panose="05000000000000000000" pitchFamily="2" charset="2"/>
              <a:buChar char="Ø"/>
            </a:pPr>
            <a:r>
              <a:rPr lang="cs-CZ" sz="3200" dirty="0"/>
              <a:t>Bude vyhlášen v rámci každé výzvy krátce po jejím vyhlášení</a:t>
            </a:r>
          </a:p>
          <a:p>
            <a:pPr marL="1914388" lvl="4" indent="-552450">
              <a:buFont typeface="Wingdings" panose="05000000000000000000" pitchFamily="2" charset="2"/>
              <a:buChar char="q"/>
            </a:pPr>
            <a:r>
              <a:rPr lang="cs-CZ" sz="2400" dirty="0">
                <a:solidFill>
                  <a:schemeClr val="tx1"/>
                </a:solidFill>
              </a:rPr>
              <a:t>Semináře pro žadatele otevřených výzev budou vyhlášeny v listopadu/prosinci 2019</a:t>
            </a:r>
            <a:endParaRPr lang="cs-CZ" sz="2400" dirty="0"/>
          </a:p>
          <a:p>
            <a:pPr marL="1000125" lvl="3" indent="-552450">
              <a:buFont typeface="Wingdings" panose="05000000000000000000" pitchFamily="2" charset="2"/>
              <a:buChar char="Ø"/>
            </a:pPr>
            <a:r>
              <a:rPr lang="cs-CZ" sz="3200" dirty="0"/>
              <a:t>Představení základních parametrů výzvy, postupu pro vyplnění žádosti, IS CEDR a dalších základních pravidel</a:t>
            </a:r>
          </a:p>
          <a:p>
            <a:pPr marL="1000125" lvl="3" indent="-552450">
              <a:buFont typeface="Wingdings" panose="05000000000000000000" pitchFamily="2" charset="2"/>
              <a:buChar char="Ø"/>
            </a:pPr>
            <a:r>
              <a:rPr lang="cs-CZ" sz="3200" dirty="0"/>
              <a:t>Aktuální informace na webu </a:t>
            </a:r>
            <a:r>
              <a:rPr lang="cs-CZ" sz="3200" dirty="0" err="1"/>
              <a:t>MZd</a:t>
            </a:r>
            <a:r>
              <a:rPr lang="cs-CZ" sz="3200" dirty="0"/>
              <a:t> nebo na stránkách EHP fondů</a:t>
            </a:r>
          </a:p>
          <a:p>
            <a:pPr marL="447675" lvl="3" indent="0">
              <a:buNone/>
            </a:pPr>
            <a:endParaRPr lang="cs-CZ" sz="3200" dirty="0"/>
          </a:p>
          <a:p>
            <a:pPr marL="1000125" lvl="3" indent="-552450">
              <a:buFont typeface="Wingdings" panose="05000000000000000000" pitchFamily="2" charset="2"/>
              <a:buChar char="Ø"/>
            </a:pPr>
            <a:endParaRPr lang="cs-CZ" sz="3200" dirty="0"/>
          </a:p>
          <a:p>
            <a:pPr marL="1000125" lvl="3" indent="-552450">
              <a:buFont typeface="Wingdings" panose="05000000000000000000" pitchFamily="2" charset="2"/>
              <a:buChar char="Ø"/>
            </a:pPr>
            <a:endParaRPr lang="cs-CZ" sz="3200" dirty="0"/>
          </a:p>
          <a:p>
            <a:pPr marL="0" indent="0">
              <a:buNone/>
            </a:pPr>
            <a:endParaRPr lang="cs-CZ" sz="2800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440A76B7-0123-4B89-ADD6-F929DFAE8E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04640" y="3086098"/>
            <a:ext cx="6664961" cy="2789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3352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60386" y="1097394"/>
            <a:ext cx="21861705" cy="1077218"/>
          </a:xfrm>
        </p:spPr>
        <p:txBody>
          <a:bodyPr/>
          <a:lstStyle/>
          <a:p>
            <a:r>
              <a:rPr lang="cs-CZ" dirty="0"/>
              <a:t>Obecné informace k implementaci projektů</a:t>
            </a:r>
            <a:endParaRPr lang="cs-CZ" dirty="0">
              <a:latin typeface="Founders Grotesk Text Semibold" pitchFamily="34" charset="-1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60386" y="3994484"/>
            <a:ext cx="21861705" cy="8285045"/>
          </a:xfrm>
        </p:spPr>
        <p:txBody>
          <a:bodyPr/>
          <a:lstStyle/>
          <a:p>
            <a:pPr marL="0" indent="0">
              <a:buNone/>
            </a:pPr>
            <a:r>
              <a:rPr lang="cs-CZ" sz="4000" dirty="0">
                <a:latin typeface="Founders Grotesk Light" pitchFamily="34" charset="-18"/>
              </a:rPr>
              <a:t>Cílem otevřené výzvy je podpořit:</a:t>
            </a:r>
          </a:p>
          <a:p>
            <a:r>
              <a:rPr lang="cs-CZ" sz="4000" b="1" dirty="0">
                <a:latin typeface="Founders Grotesk Text Semibold" pitchFamily="34" charset="-18"/>
              </a:rPr>
              <a:t>hledání partnerů</a:t>
            </a:r>
            <a:r>
              <a:rPr lang="cs-CZ" sz="4000" b="1" dirty="0">
                <a:latin typeface="Founders Grotesk Light" pitchFamily="34" charset="-18"/>
              </a:rPr>
              <a:t> </a:t>
            </a:r>
            <a:r>
              <a:rPr lang="cs-CZ" sz="4000" dirty="0">
                <a:latin typeface="Founders Grotesk Light" pitchFamily="34" charset="-18"/>
              </a:rPr>
              <a:t>pro projekty realizované s partnery z </a:t>
            </a:r>
            <a:r>
              <a:rPr lang="cs-CZ" sz="4000" dirty="0" err="1">
                <a:latin typeface="Founders Grotesk Light" pitchFamily="34" charset="-18"/>
              </a:rPr>
              <a:t>donorských</a:t>
            </a:r>
            <a:r>
              <a:rPr lang="cs-CZ" sz="4000" dirty="0">
                <a:latin typeface="Founders Grotesk Light" pitchFamily="34" charset="-18"/>
              </a:rPr>
              <a:t> států před nebo během přípravy projektové žádosti;</a:t>
            </a:r>
          </a:p>
          <a:p>
            <a:r>
              <a:rPr lang="cs-CZ" sz="4000" b="1" dirty="0">
                <a:latin typeface="Founders Grotesk Text Semibold" pitchFamily="34" charset="-18"/>
              </a:rPr>
              <a:t>rozvoj bilaterálního partnerství</a:t>
            </a:r>
            <a:r>
              <a:rPr lang="cs-CZ" sz="4000" b="1" dirty="0">
                <a:latin typeface="Founders Grotesk Light" pitchFamily="34" charset="-18"/>
              </a:rPr>
              <a:t> </a:t>
            </a:r>
            <a:r>
              <a:rPr lang="cs-CZ" sz="4000" dirty="0">
                <a:latin typeface="Founders Grotesk Light" pitchFamily="34" charset="-18"/>
              </a:rPr>
              <a:t>a společná příprava žádosti o grant na projekt realizovaný s partnery z </a:t>
            </a:r>
            <a:r>
              <a:rPr lang="cs-CZ" sz="4000" dirty="0" err="1">
                <a:latin typeface="Founders Grotesk Light" pitchFamily="34" charset="-18"/>
              </a:rPr>
              <a:t>donorských</a:t>
            </a:r>
            <a:r>
              <a:rPr lang="cs-CZ" sz="4000" dirty="0">
                <a:latin typeface="Founders Grotesk Light" pitchFamily="34" charset="-18"/>
              </a:rPr>
              <a:t> států.</a:t>
            </a:r>
          </a:p>
          <a:p>
            <a:r>
              <a:rPr lang="cs-CZ" sz="4000" dirty="0">
                <a:latin typeface="Founders Grotesk Light" pitchFamily="34" charset="-18"/>
              </a:rPr>
              <a:t>Maximální výše grantu 128 930 Kč.</a:t>
            </a:r>
          </a:p>
          <a:p>
            <a:pPr marL="1719263" lvl="1" indent="-804863">
              <a:buFont typeface="Wingdings" panose="05000000000000000000" pitchFamily="2" charset="2"/>
              <a:buChar char="Ø"/>
            </a:pPr>
            <a:r>
              <a:rPr lang="cs-CZ" sz="3600" dirty="0">
                <a:latin typeface="Founders Grotesk Light" pitchFamily="34" charset="-18"/>
              </a:rPr>
              <a:t>Hrazeno 100% uskutečněných způsobilých výdajů</a:t>
            </a:r>
          </a:p>
          <a:p>
            <a:r>
              <a:rPr lang="cs-CZ" sz="4000" dirty="0">
                <a:latin typeface="Founders Grotesk Light" pitchFamily="34" charset="-18"/>
              </a:rPr>
              <a:t>Dobra trvání výzvy: </a:t>
            </a:r>
            <a:r>
              <a:rPr lang="cs-CZ" sz="4000" b="1">
                <a:latin typeface="Founders Grotesk Light" pitchFamily="34" charset="-18"/>
              </a:rPr>
              <a:t>do prosince </a:t>
            </a:r>
            <a:r>
              <a:rPr lang="cs-CZ" sz="4000" b="1" dirty="0">
                <a:latin typeface="Founders Grotesk Light" pitchFamily="34" charset="-18"/>
              </a:rPr>
              <a:t>2019</a:t>
            </a:r>
          </a:p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1259560" y="3015813"/>
            <a:ext cx="21861704" cy="615553"/>
          </a:xfrm>
        </p:spPr>
        <p:txBody>
          <a:bodyPr/>
          <a:lstStyle/>
          <a:p>
            <a:r>
              <a:rPr lang="cs-CZ" sz="4000" dirty="0">
                <a:latin typeface="Founders Grotesk Text Semibold" pitchFamily="34" charset="-18"/>
              </a:rPr>
              <a:t>Otevřená výzva – bilaterální iniciativy programu Zdraví</a:t>
            </a:r>
          </a:p>
        </p:txBody>
      </p:sp>
    </p:spTree>
    <p:extLst>
      <p:ext uri="{BB962C8B-B14F-4D97-AF65-F5344CB8AC3E}">
        <p14:creationId xmlns:p14="http://schemas.microsoft.com/office/powerpoint/2010/main" val="6482856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Founders Grotesk Semibold" pitchFamily="34" charset="-18"/>
              </a:rPr>
              <a:t>Děkuji za pozornost</a:t>
            </a:r>
            <a:endParaRPr lang="en-GB" dirty="0">
              <a:latin typeface="Founders Grotesk Semibold" pitchFamily="34" charset="-18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323474" y="7796463"/>
            <a:ext cx="13716000" cy="1753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Founders Grotesk Semibold" pitchFamily="34" charset="-18"/>
              </a:rPr>
              <a:t>www.</a:t>
            </a:r>
            <a:r>
              <a:rPr lang="cs-CZ" b="1" dirty="0" err="1">
                <a:solidFill>
                  <a:schemeClr val="bg1"/>
                </a:solidFill>
                <a:latin typeface="Founders Grotesk Semibold" pitchFamily="34" charset="-18"/>
              </a:rPr>
              <a:t>mzcr</a:t>
            </a:r>
            <a:r>
              <a:rPr lang="en-GB" b="1" dirty="0">
                <a:solidFill>
                  <a:schemeClr val="bg1"/>
                </a:solidFill>
                <a:latin typeface="Founders Grotesk Semibold" pitchFamily="34" charset="-18"/>
              </a:rPr>
              <a:t>.</a:t>
            </a:r>
            <a:r>
              <a:rPr lang="cs-CZ" b="1" dirty="0" err="1">
                <a:solidFill>
                  <a:schemeClr val="bg1"/>
                </a:solidFill>
                <a:latin typeface="Founders Grotesk Semibold" pitchFamily="34" charset="-18"/>
              </a:rPr>
              <a:t>cz</a:t>
            </a:r>
            <a:r>
              <a:rPr lang="cs-CZ" b="1" dirty="0">
                <a:solidFill>
                  <a:schemeClr val="bg1"/>
                </a:solidFill>
                <a:latin typeface="Founders Grotesk Semibold" pitchFamily="34" charset="-18"/>
              </a:rPr>
              <a:t> 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cs-CZ" dirty="0">
                <a:solidFill>
                  <a:schemeClr val="bg1"/>
                </a:solidFill>
                <a:latin typeface="Founders Grotesk Text Regular" pitchFamily="34" charset="-18"/>
              </a:rPr>
              <a:t>E-m</a:t>
            </a:r>
            <a:r>
              <a:rPr lang="en-GB" dirty="0">
                <a:solidFill>
                  <a:schemeClr val="bg1"/>
                </a:solidFill>
                <a:latin typeface="Founders Grotesk Text Regular" pitchFamily="34" charset="-18"/>
              </a:rPr>
              <a:t>ail: </a:t>
            </a:r>
            <a:r>
              <a:rPr lang="cs-CZ" dirty="0">
                <a:solidFill>
                  <a:schemeClr val="bg1"/>
                </a:solidFill>
                <a:latin typeface="Founders Grotesk Text Regular" pitchFamily="34" charset="-18"/>
              </a:rPr>
              <a:t>Petr.Cermak@mzcr.cz</a:t>
            </a:r>
          </a:p>
          <a:p>
            <a:r>
              <a:rPr lang="cs-CZ" dirty="0">
                <a:solidFill>
                  <a:schemeClr val="bg1"/>
                </a:solidFill>
                <a:latin typeface="Founders Grotesk Text Regular" pitchFamily="34" charset="-18"/>
              </a:rPr>
              <a:t>Telefon: 224 972 860</a:t>
            </a:r>
          </a:p>
        </p:txBody>
      </p:sp>
    </p:spTree>
    <p:extLst>
      <p:ext uri="{BB962C8B-B14F-4D97-AF65-F5344CB8AC3E}">
        <p14:creationId xmlns:p14="http://schemas.microsoft.com/office/powerpoint/2010/main" val="508763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Zaměření programu Zdraví</a:t>
            </a: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638048484"/>
              </p:ext>
            </p:extLst>
          </p:nvPr>
        </p:nvGraphicFramePr>
        <p:xfrm>
          <a:off x="1347536" y="2352059"/>
          <a:ext cx="21753096" cy="91982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8998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1260387" y="558785"/>
            <a:ext cx="12277305" cy="2154436"/>
          </a:xfrm>
        </p:spPr>
        <p:txBody>
          <a:bodyPr/>
          <a:lstStyle/>
          <a:p>
            <a:r>
              <a:rPr lang="cs-CZ" dirty="0"/>
              <a:t>Podpora duševního zdraví dětí a dospívajících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11"/>
          </p:nvPr>
        </p:nvSpPr>
        <p:spPr>
          <a:xfrm>
            <a:off x="1230985" y="3259452"/>
            <a:ext cx="12277305" cy="1107996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cs-CZ" sz="3600" dirty="0"/>
              <a:t>Návaznost na strategické materiály resortu zdravotnictví</a:t>
            </a:r>
          </a:p>
        </p:txBody>
      </p:sp>
      <p:graphicFrame>
        <p:nvGraphicFramePr>
          <p:cNvPr id="22" name="Zástupný symbol pro obrázek 21"/>
          <p:cNvGraphicFramePr>
            <a:graphicFrameLocks noGrp="1"/>
          </p:cNvGraphicFramePr>
          <p:nvPr>
            <p:ph type="pic" sz="quarter" idx="10"/>
            <p:extLst>
              <p:ext uri="{D42A27DB-BD31-4B8C-83A1-F6EECF244321}">
                <p14:modId xmlns:p14="http://schemas.microsoft.com/office/powerpoint/2010/main" val="2731376693"/>
              </p:ext>
            </p:extLst>
          </p:nvPr>
        </p:nvGraphicFramePr>
        <p:xfrm>
          <a:off x="14973300" y="1339056"/>
          <a:ext cx="7321550" cy="10714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8" name="Zástupný symbol pro obsah 17"/>
          <p:cNvSpPr>
            <a:spLocks noGrp="1"/>
          </p:cNvSpPr>
          <p:nvPr>
            <p:ph idx="1"/>
          </p:nvPr>
        </p:nvSpPr>
        <p:spPr>
          <a:xfrm>
            <a:off x="1260387" y="4371975"/>
            <a:ext cx="12277306" cy="7964704"/>
          </a:xfrm>
        </p:spPr>
        <p:txBody>
          <a:bodyPr/>
          <a:lstStyle/>
          <a:p>
            <a:endParaRPr lang="cs-CZ" dirty="0"/>
          </a:p>
          <a:p>
            <a:pPr marL="1828526" lvl="2" indent="0">
              <a:buNone/>
            </a:pPr>
            <a:r>
              <a:rPr lang="cs-CZ" sz="4400" dirty="0"/>
              <a:t>Strategie Zdraví 2020</a:t>
            </a:r>
          </a:p>
          <a:p>
            <a:pPr lvl="2"/>
            <a:endParaRPr lang="cs-CZ" dirty="0"/>
          </a:p>
          <a:p>
            <a:pPr marL="1828526" lvl="2" indent="0">
              <a:buNone/>
            </a:pPr>
            <a:r>
              <a:rPr lang="cs-CZ" sz="4400" dirty="0"/>
              <a:t>Reforma péče o duševní zdraví</a:t>
            </a:r>
          </a:p>
          <a:p>
            <a:endParaRPr lang="cs-CZ" dirty="0"/>
          </a:p>
        </p:txBody>
      </p:sp>
      <p:sp>
        <p:nvSpPr>
          <p:cNvPr id="19" name="Šipka doprava 18"/>
          <p:cNvSpPr/>
          <p:nvPr/>
        </p:nvSpPr>
        <p:spPr>
          <a:xfrm>
            <a:off x="1285875" y="4914900"/>
            <a:ext cx="1485900" cy="7429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" name="Šipka doprava 19"/>
          <p:cNvSpPr/>
          <p:nvPr/>
        </p:nvSpPr>
        <p:spPr>
          <a:xfrm>
            <a:off x="1295400" y="6324600"/>
            <a:ext cx="1485900" cy="7429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84752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Podpora duševního zdraví dětí a dospívajících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1076960" y="2447417"/>
            <a:ext cx="21861704" cy="615553"/>
          </a:xfrm>
        </p:spPr>
        <p:txBody>
          <a:bodyPr/>
          <a:lstStyle/>
          <a:p>
            <a:pPr marL="0" lvl="2" indent="0">
              <a:buNone/>
            </a:pPr>
            <a:r>
              <a:rPr lang="cs-CZ" sz="4000" b="1" dirty="0">
                <a:solidFill>
                  <a:srgbClr val="0F3C74"/>
                </a:solidFill>
                <a:latin typeface="+mj-lt"/>
                <a:ea typeface="+mj-ea"/>
                <a:cs typeface="+mj-cs"/>
              </a:rPr>
              <a:t>Podporované aktivity v rámci oblasti duševního zdraví dětí</a:t>
            </a:r>
          </a:p>
        </p:txBody>
      </p:sp>
      <p:sp>
        <p:nvSpPr>
          <p:cNvPr id="8" name="Obdélník: s jedním odříznutým rohem 7">
            <a:extLst>
              <a:ext uri="{FF2B5EF4-FFF2-40B4-BE49-F238E27FC236}">
                <a16:creationId xmlns:a16="http://schemas.microsoft.com/office/drawing/2014/main" id="{FF36821E-9149-41DE-8EFB-B22D47EF3B71}"/>
              </a:ext>
            </a:extLst>
          </p:cNvPr>
          <p:cNvSpPr/>
          <p:nvPr/>
        </p:nvSpPr>
        <p:spPr>
          <a:xfrm>
            <a:off x="1076960" y="3352800"/>
            <a:ext cx="19568160" cy="894080"/>
          </a:xfrm>
          <a:prstGeom prst="snip1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52315C7F-CFF6-4C12-ACE5-F4788BF30410}"/>
              </a:ext>
            </a:extLst>
          </p:cNvPr>
          <p:cNvSpPr txBox="1"/>
          <p:nvPr/>
        </p:nvSpPr>
        <p:spPr>
          <a:xfrm>
            <a:off x="1076960" y="3454470"/>
            <a:ext cx="19324320" cy="1200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>
                <a:solidFill>
                  <a:schemeClr val="bg1"/>
                </a:solidFill>
              </a:rPr>
              <a:t>1. Zlepšení rodičovských dovedností s cílem prevence duševních onemocnění u dětí </a:t>
            </a:r>
          </a:p>
          <a:p>
            <a:endParaRPr lang="cs-CZ" dirty="0"/>
          </a:p>
        </p:txBody>
      </p:sp>
      <p:grpSp>
        <p:nvGrpSpPr>
          <p:cNvPr id="10" name="Skupina 9">
            <a:extLst>
              <a:ext uri="{FF2B5EF4-FFF2-40B4-BE49-F238E27FC236}">
                <a16:creationId xmlns:a16="http://schemas.microsoft.com/office/drawing/2014/main" id="{6D2E8B05-52B3-44EA-9C94-CDF8998E3EE6}"/>
              </a:ext>
            </a:extLst>
          </p:cNvPr>
          <p:cNvGrpSpPr/>
          <p:nvPr/>
        </p:nvGrpSpPr>
        <p:grpSpPr>
          <a:xfrm>
            <a:off x="1076960" y="4238956"/>
            <a:ext cx="19568160" cy="1857044"/>
            <a:chOff x="-9808591" y="846675"/>
            <a:chExt cx="2601072" cy="2893330"/>
          </a:xfrm>
        </p:grpSpPr>
        <p:sp>
          <p:nvSpPr>
            <p:cNvPr id="11" name="Obdélník 10">
              <a:extLst>
                <a:ext uri="{FF2B5EF4-FFF2-40B4-BE49-F238E27FC236}">
                  <a16:creationId xmlns:a16="http://schemas.microsoft.com/office/drawing/2014/main" id="{DB2949EA-2C8C-47B3-B4C4-D9B28FE73439}"/>
                </a:ext>
              </a:extLst>
            </p:cNvPr>
            <p:cNvSpPr/>
            <p:nvPr/>
          </p:nvSpPr>
          <p:spPr>
            <a:xfrm>
              <a:off x="-9808591" y="885205"/>
              <a:ext cx="2601072" cy="2854800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ovéPole 11">
              <a:extLst>
                <a:ext uri="{FF2B5EF4-FFF2-40B4-BE49-F238E27FC236}">
                  <a16:creationId xmlns:a16="http://schemas.microsoft.com/office/drawing/2014/main" id="{5FC49341-1435-47CC-BEBE-156C4EA8211A}"/>
                </a:ext>
              </a:extLst>
            </p:cNvPr>
            <p:cNvSpPr txBox="1"/>
            <p:nvPr/>
          </p:nvSpPr>
          <p:spPr>
            <a:xfrm>
              <a:off x="-9808591" y="846675"/>
              <a:ext cx="2601072" cy="28548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34696" tIns="234696" rIns="312928" bIns="352044" numCol="1" spcCol="1270" anchor="t" anchorCtr="0">
              <a:noAutofit/>
            </a:bodyPr>
            <a:lstStyle/>
            <a:p>
              <a:pPr marL="0" lvl="1" algn="l" defTabSz="1955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cs-CZ" sz="4400" kern="1200" dirty="0">
                <a:latin typeface="Founders Grotesk Light" pitchFamily="34" charset="-18"/>
                <a:ea typeface="Batang" panose="02030600000101010101" pitchFamily="18" charset="-127"/>
              </a:endParaRPr>
            </a:p>
          </p:txBody>
        </p:sp>
      </p:grp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DC88CB11-BEFD-473B-95F4-ED27FB479887}"/>
              </a:ext>
            </a:extLst>
          </p:cNvPr>
          <p:cNvSpPr txBox="1"/>
          <p:nvPr/>
        </p:nvSpPr>
        <p:spPr>
          <a:xfrm>
            <a:off x="1076960" y="4295829"/>
            <a:ext cx="19568160" cy="2195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1200" lvl="1" indent="-455613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prstClr val="black"/>
                </a:solidFill>
              </a:rPr>
              <a:t>Cílová skupina: rodiče, pečovatelé</a:t>
            </a:r>
          </a:p>
          <a:p>
            <a:pPr marL="711200" lvl="1" indent="-455613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prstClr val="black"/>
                </a:solidFill>
              </a:rPr>
              <a:t>Hlavní zaměření: zvyšování rodičovských dovedností a kapacit pomocí realizace evidence-</a:t>
            </a:r>
            <a:r>
              <a:rPr lang="cs-CZ" sz="2800" dirty="0" err="1">
                <a:solidFill>
                  <a:prstClr val="black"/>
                </a:solidFill>
              </a:rPr>
              <a:t>based</a:t>
            </a:r>
            <a:r>
              <a:rPr lang="cs-CZ" sz="2800" dirty="0">
                <a:solidFill>
                  <a:prstClr val="black"/>
                </a:solidFill>
              </a:rPr>
              <a:t> programů</a:t>
            </a:r>
          </a:p>
          <a:p>
            <a:pPr marL="711200" lvl="1" indent="-455613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prstClr val="black"/>
                </a:solidFill>
              </a:rPr>
              <a:t>Příklady programů budou uvedeny ve výzvě (</a:t>
            </a:r>
            <a:r>
              <a:rPr lang="cs-CZ" sz="2800" dirty="0" err="1">
                <a:solidFill>
                  <a:prstClr val="black"/>
                </a:solidFill>
              </a:rPr>
              <a:t>Incredible</a:t>
            </a:r>
            <a:r>
              <a:rPr lang="cs-CZ" sz="2800" dirty="0">
                <a:solidFill>
                  <a:prstClr val="black"/>
                </a:solidFill>
              </a:rPr>
              <a:t> </a:t>
            </a:r>
            <a:r>
              <a:rPr lang="cs-CZ" sz="2800" dirty="0" err="1">
                <a:solidFill>
                  <a:prstClr val="black"/>
                </a:solidFill>
              </a:rPr>
              <a:t>Years</a:t>
            </a:r>
            <a:r>
              <a:rPr lang="cs-CZ" sz="2800" dirty="0">
                <a:solidFill>
                  <a:prstClr val="black"/>
                </a:solidFill>
              </a:rPr>
              <a:t>, </a:t>
            </a:r>
            <a:r>
              <a:rPr lang="cs-CZ" sz="2800" dirty="0" err="1">
                <a:solidFill>
                  <a:prstClr val="black"/>
                </a:solidFill>
              </a:rPr>
              <a:t>Parent</a:t>
            </a:r>
            <a:r>
              <a:rPr lang="cs-CZ" sz="2800" dirty="0">
                <a:solidFill>
                  <a:prstClr val="black"/>
                </a:solidFill>
              </a:rPr>
              <a:t> Management </a:t>
            </a:r>
            <a:r>
              <a:rPr lang="cs-CZ" sz="2800" dirty="0" err="1">
                <a:solidFill>
                  <a:prstClr val="black"/>
                </a:solidFill>
              </a:rPr>
              <a:t>Training</a:t>
            </a:r>
            <a:r>
              <a:rPr lang="cs-CZ" sz="2800" dirty="0">
                <a:solidFill>
                  <a:prstClr val="black"/>
                </a:solidFill>
              </a:rPr>
              <a:t> Oregon – PMTO, atd.)</a:t>
            </a:r>
          </a:p>
          <a:p>
            <a:endParaRPr lang="cs-CZ" dirty="0"/>
          </a:p>
        </p:txBody>
      </p:sp>
      <p:sp>
        <p:nvSpPr>
          <p:cNvPr id="15" name="Obdélník: s jedním odříznutým rohem 14">
            <a:extLst>
              <a:ext uri="{FF2B5EF4-FFF2-40B4-BE49-F238E27FC236}">
                <a16:creationId xmlns:a16="http://schemas.microsoft.com/office/drawing/2014/main" id="{EDA57F37-B820-4C58-BF28-925DF448F661}"/>
              </a:ext>
            </a:extLst>
          </p:cNvPr>
          <p:cNvSpPr/>
          <p:nvPr/>
        </p:nvSpPr>
        <p:spPr>
          <a:xfrm>
            <a:off x="2638425" y="6645619"/>
            <a:ext cx="19568160" cy="1228576"/>
          </a:xfrm>
          <a:prstGeom prst="snip1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16" name="Skupina 15">
            <a:extLst>
              <a:ext uri="{FF2B5EF4-FFF2-40B4-BE49-F238E27FC236}">
                <a16:creationId xmlns:a16="http://schemas.microsoft.com/office/drawing/2014/main" id="{486E551D-E288-4566-B0D4-31D2D5300EB8}"/>
              </a:ext>
            </a:extLst>
          </p:cNvPr>
          <p:cNvGrpSpPr/>
          <p:nvPr/>
        </p:nvGrpSpPr>
        <p:grpSpPr>
          <a:xfrm>
            <a:off x="2638425" y="7874195"/>
            <a:ext cx="19568160" cy="1786982"/>
            <a:chOff x="-9808591" y="846675"/>
            <a:chExt cx="2601072" cy="2893330"/>
          </a:xfrm>
        </p:grpSpPr>
        <p:sp>
          <p:nvSpPr>
            <p:cNvPr id="17" name="Obdélník 16">
              <a:extLst>
                <a:ext uri="{FF2B5EF4-FFF2-40B4-BE49-F238E27FC236}">
                  <a16:creationId xmlns:a16="http://schemas.microsoft.com/office/drawing/2014/main" id="{30D0292B-51A4-4563-9BB2-9B4821CC9451}"/>
                </a:ext>
              </a:extLst>
            </p:cNvPr>
            <p:cNvSpPr/>
            <p:nvPr/>
          </p:nvSpPr>
          <p:spPr>
            <a:xfrm>
              <a:off x="-9808591" y="885205"/>
              <a:ext cx="2601072" cy="2854800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TextovéPole 17">
              <a:extLst>
                <a:ext uri="{FF2B5EF4-FFF2-40B4-BE49-F238E27FC236}">
                  <a16:creationId xmlns:a16="http://schemas.microsoft.com/office/drawing/2014/main" id="{B220287E-070C-444D-B52A-EF55AFE3FB56}"/>
                </a:ext>
              </a:extLst>
            </p:cNvPr>
            <p:cNvSpPr txBox="1"/>
            <p:nvPr/>
          </p:nvSpPr>
          <p:spPr>
            <a:xfrm>
              <a:off x="-9808591" y="846675"/>
              <a:ext cx="2601072" cy="28548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34696" tIns="234696" rIns="312928" bIns="352044" numCol="1" spcCol="1270" anchor="t" anchorCtr="0">
              <a:noAutofit/>
            </a:bodyPr>
            <a:lstStyle/>
            <a:p>
              <a:pPr marL="0" lvl="1" algn="l" defTabSz="1955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cs-CZ" sz="4400" kern="1200" dirty="0">
                <a:latin typeface="Founders Grotesk Light" pitchFamily="34" charset="-18"/>
                <a:ea typeface="Batang" panose="02030600000101010101" pitchFamily="18" charset="-127"/>
              </a:endParaRPr>
            </a:p>
          </p:txBody>
        </p:sp>
      </p:grp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A2F74AF0-08C7-4CD4-8DC6-D8F26A78AB26}"/>
              </a:ext>
            </a:extLst>
          </p:cNvPr>
          <p:cNvSpPr txBox="1"/>
          <p:nvPr/>
        </p:nvSpPr>
        <p:spPr>
          <a:xfrm>
            <a:off x="2760345" y="6670349"/>
            <a:ext cx="19324320" cy="1754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>
                <a:solidFill>
                  <a:schemeClr val="bg1"/>
                </a:solidFill>
              </a:rPr>
              <a:t>2. Zavedení nových a/nebo zdokonalení stávajících metod a programů v oblasti péče o duševní zdraví dětí a dospívajících</a:t>
            </a:r>
          </a:p>
          <a:p>
            <a:endParaRPr lang="cs-CZ" dirty="0"/>
          </a:p>
        </p:txBody>
      </p: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AA56ED3D-4306-43FF-A7F2-759B6CFE9910}"/>
              </a:ext>
            </a:extLst>
          </p:cNvPr>
          <p:cNvSpPr txBox="1"/>
          <p:nvPr/>
        </p:nvSpPr>
        <p:spPr>
          <a:xfrm>
            <a:off x="2638425" y="8028640"/>
            <a:ext cx="19568160" cy="2067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12800" lvl="1" indent="-455613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prstClr val="black"/>
                </a:solidFill>
              </a:rPr>
              <a:t>Podpořeny budou preventivní, screeningové, diagnostické, terapeutické, sociálně-rehabilitační a komunitně podpůrné metody </a:t>
            </a:r>
          </a:p>
          <a:p>
            <a:pPr marL="812800" lvl="1" indent="-455613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prstClr val="black"/>
                </a:solidFill>
              </a:rPr>
              <a:t>Hlavní zaměření: zkvalitnění péče poskytované dětem s duševními onemocněními ve zdravotnických institucích</a:t>
            </a:r>
          </a:p>
          <a:p>
            <a:endParaRPr lang="cs-CZ" dirty="0"/>
          </a:p>
        </p:txBody>
      </p:sp>
      <p:sp>
        <p:nvSpPr>
          <p:cNvPr id="21" name="Obdélník: s jedním odříznutým rohem 20">
            <a:extLst>
              <a:ext uri="{FF2B5EF4-FFF2-40B4-BE49-F238E27FC236}">
                <a16:creationId xmlns:a16="http://schemas.microsoft.com/office/drawing/2014/main" id="{0DBC5E66-4D2C-4BD8-B9A3-D29DDC04D87A}"/>
              </a:ext>
            </a:extLst>
          </p:cNvPr>
          <p:cNvSpPr/>
          <p:nvPr/>
        </p:nvSpPr>
        <p:spPr>
          <a:xfrm>
            <a:off x="4511040" y="10229273"/>
            <a:ext cx="19568160" cy="1002376"/>
          </a:xfrm>
          <a:prstGeom prst="snip1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22" name="Skupina 21">
            <a:extLst>
              <a:ext uri="{FF2B5EF4-FFF2-40B4-BE49-F238E27FC236}">
                <a16:creationId xmlns:a16="http://schemas.microsoft.com/office/drawing/2014/main" id="{B7235B4C-627A-4AB5-8EC2-3C8A441D6BF7}"/>
              </a:ext>
            </a:extLst>
          </p:cNvPr>
          <p:cNvGrpSpPr/>
          <p:nvPr/>
        </p:nvGrpSpPr>
        <p:grpSpPr>
          <a:xfrm>
            <a:off x="4511040" y="11231649"/>
            <a:ext cx="19568160" cy="1786982"/>
            <a:chOff x="-9808591" y="846675"/>
            <a:chExt cx="2601072" cy="2893330"/>
          </a:xfrm>
        </p:grpSpPr>
        <p:sp>
          <p:nvSpPr>
            <p:cNvPr id="23" name="Obdélník 22">
              <a:extLst>
                <a:ext uri="{FF2B5EF4-FFF2-40B4-BE49-F238E27FC236}">
                  <a16:creationId xmlns:a16="http://schemas.microsoft.com/office/drawing/2014/main" id="{0EA87A54-DA08-49A2-8DC8-E76D4C4BE00D}"/>
                </a:ext>
              </a:extLst>
            </p:cNvPr>
            <p:cNvSpPr/>
            <p:nvPr/>
          </p:nvSpPr>
          <p:spPr>
            <a:xfrm>
              <a:off x="-9808591" y="885205"/>
              <a:ext cx="2601072" cy="2854800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TextovéPole 23">
              <a:extLst>
                <a:ext uri="{FF2B5EF4-FFF2-40B4-BE49-F238E27FC236}">
                  <a16:creationId xmlns:a16="http://schemas.microsoft.com/office/drawing/2014/main" id="{8C2D42BD-57F9-4452-B449-E689C47A9C45}"/>
                </a:ext>
              </a:extLst>
            </p:cNvPr>
            <p:cNvSpPr txBox="1"/>
            <p:nvPr/>
          </p:nvSpPr>
          <p:spPr>
            <a:xfrm>
              <a:off x="-9808591" y="846675"/>
              <a:ext cx="2601072" cy="28548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34696" tIns="234696" rIns="312928" bIns="352044" numCol="1" spcCol="1270" anchor="t" anchorCtr="0">
              <a:noAutofit/>
            </a:bodyPr>
            <a:lstStyle/>
            <a:p>
              <a:pPr marL="0" lvl="1" algn="l" defTabSz="1955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cs-CZ" sz="4400" kern="1200" dirty="0">
                <a:latin typeface="Founders Grotesk Light" pitchFamily="34" charset="-18"/>
                <a:ea typeface="Batang" panose="02030600000101010101" pitchFamily="18" charset="-127"/>
              </a:endParaRPr>
            </a:p>
          </p:txBody>
        </p:sp>
      </p:grpSp>
      <p:sp>
        <p:nvSpPr>
          <p:cNvPr id="25" name="TextovéPole 24">
            <a:extLst>
              <a:ext uri="{FF2B5EF4-FFF2-40B4-BE49-F238E27FC236}">
                <a16:creationId xmlns:a16="http://schemas.microsoft.com/office/drawing/2014/main" id="{294FB9E6-A0C2-4267-B2CA-F0CFA879F564}"/>
              </a:ext>
            </a:extLst>
          </p:cNvPr>
          <p:cNvSpPr txBox="1"/>
          <p:nvPr/>
        </p:nvSpPr>
        <p:spPr>
          <a:xfrm>
            <a:off x="4754880" y="10347895"/>
            <a:ext cx="19324320" cy="1200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>
                <a:solidFill>
                  <a:schemeClr val="bg1"/>
                </a:solidFill>
              </a:rPr>
              <a:t>3. Vzdělávání dětí a dospívajících v oblasti duševního zdraví</a:t>
            </a:r>
          </a:p>
          <a:p>
            <a:endParaRPr lang="cs-CZ" dirty="0"/>
          </a:p>
        </p:txBody>
      </p:sp>
      <p:sp>
        <p:nvSpPr>
          <p:cNvPr id="26" name="TextovéPole 25">
            <a:extLst>
              <a:ext uri="{FF2B5EF4-FFF2-40B4-BE49-F238E27FC236}">
                <a16:creationId xmlns:a16="http://schemas.microsoft.com/office/drawing/2014/main" id="{64DE7354-9D7F-4F13-9670-AAC2010F3EBE}"/>
              </a:ext>
            </a:extLst>
          </p:cNvPr>
          <p:cNvSpPr txBox="1"/>
          <p:nvPr/>
        </p:nvSpPr>
        <p:spPr>
          <a:xfrm>
            <a:off x="4511040" y="11380031"/>
            <a:ext cx="19568160" cy="2067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1200" lvl="1" indent="-455613" defTabSz="1828526">
              <a:spcBef>
                <a:spcPts val="1000"/>
              </a:spcBef>
              <a:buFont typeface="Wingdings" panose="05000000000000000000" pitchFamily="2" charset="2"/>
              <a:buChar char="q"/>
              <a:tabLst>
                <a:tab pos="1443038" algn="l"/>
              </a:tabLst>
            </a:pPr>
            <a:r>
              <a:rPr lang="cs-CZ" sz="2800" dirty="0">
                <a:solidFill>
                  <a:prstClr val="black"/>
                </a:solidFill>
              </a:rPr>
              <a:t>Hlavní zaměření: vzdělání dětí a dospívajících za účelem zlepšení jejich znalostí a dovedností týkajících se duševního zdraví a předcházení duševním problémům</a:t>
            </a:r>
          </a:p>
          <a:p>
            <a:pPr marL="711200" lvl="1" indent="-455613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prstClr val="black"/>
                </a:solidFill>
              </a:rPr>
              <a:t>Realizace vzdělávacích aktivit pro děti a dospívající na školách a vzdělávacích institucích</a:t>
            </a:r>
          </a:p>
          <a:p>
            <a:endParaRPr lang="cs-CZ" dirty="0"/>
          </a:p>
        </p:txBody>
      </p:sp>
      <p:pic>
        <p:nvPicPr>
          <p:cNvPr id="1028" name="Picture 4" descr="VÃ½sledok vyhÄ¾adÃ¡vania obrÃ¡zkov pre dopyt parent with child picto">
            <a:extLst>
              <a:ext uri="{FF2B5EF4-FFF2-40B4-BE49-F238E27FC236}">
                <a16:creationId xmlns:a16="http://schemas.microsoft.com/office/drawing/2014/main" id="{1A4C15B5-535C-4DAD-BE21-868787B2FC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3037" y="3454470"/>
            <a:ext cx="2583256" cy="258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Obrázek 26">
            <a:extLst>
              <a:ext uri="{FF2B5EF4-FFF2-40B4-BE49-F238E27FC236}">
                <a16:creationId xmlns:a16="http://schemas.microsoft.com/office/drawing/2014/main" id="{E0231C62-C4B4-487F-8F3D-096F413B57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046" y="7142650"/>
            <a:ext cx="1657114" cy="1990120"/>
          </a:xfrm>
          <a:prstGeom prst="rect">
            <a:avLst/>
          </a:prstGeom>
        </p:spPr>
      </p:pic>
      <p:pic>
        <p:nvPicPr>
          <p:cNvPr id="28" name="Obrázek 27">
            <a:extLst>
              <a:ext uri="{FF2B5EF4-FFF2-40B4-BE49-F238E27FC236}">
                <a16:creationId xmlns:a16="http://schemas.microsoft.com/office/drawing/2014/main" id="{668E1726-DD5B-4CA2-BBF0-243E62ADFA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3636" y="10361346"/>
            <a:ext cx="2585484" cy="2400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439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60386" y="1097394"/>
            <a:ext cx="21861705" cy="1077218"/>
          </a:xfrm>
        </p:spPr>
        <p:txBody>
          <a:bodyPr/>
          <a:lstStyle/>
          <a:p>
            <a:r>
              <a:rPr lang="cs-CZ" dirty="0"/>
              <a:t>Podpora duševního zdraví dětí a dospívajících</a:t>
            </a:r>
          </a:p>
        </p:txBody>
      </p:sp>
      <p:sp>
        <p:nvSpPr>
          <p:cNvPr id="5" name="Zástupný symbol pro text 3">
            <a:extLst>
              <a:ext uri="{FF2B5EF4-FFF2-40B4-BE49-F238E27FC236}">
                <a16:creationId xmlns:a16="http://schemas.microsoft.com/office/drawing/2014/main" id="{C8630805-3518-45B1-975C-5554354D7C32}"/>
              </a:ext>
            </a:extLst>
          </p:cNvPr>
          <p:cNvSpPr txBox="1">
            <a:spLocks/>
          </p:cNvSpPr>
          <p:nvPr/>
        </p:nvSpPr>
        <p:spPr>
          <a:xfrm>
            <a:off x="1076960" y="2447417"/>
            <a:ext cx="21861704" cy="61555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1828526" rtl="0" eaLnBrk="1" latinLnBrk="0" hangingPunct="1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None/>
              <a:defRPr sz="3000" b="1" kern="1200">
                <a:solidFill>
                  <a:srgbClr val="0F3C74"/>
                </a:solidFill>
                <a:latin typeface="+mn-lt"/>
                <a:ea typeface="+mn-ea"/>
                <a:cs typeface="+mn-cs"/>
              </a:defRPr>
            </a:lvl1pPr>
            <a:lvl2pPr marL="1371394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2pPr>
            <a:lvl3pPr marL="2285657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3pPr>
            <a:lvl4pPr marL="3199920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4pPr>
            <a:lvl5pPr marL="4114183" indent="-457131" algn="l" defTabSz="1828526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dk2"/>
                </a:solidFill>
                <a:latin typeface="+mn-lt"/>
                <a:ea typeface="+mn-ea"/>
                <a:cs typeface="+mn-cs"/>
              </a:defRPr>
            </a:lvl5pPr>
            <a:lvl6pPr marL="5028446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708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971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234" indent="-457131" algn="l" defTabSz="18285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buFont typeface="Arial" panose="020B0604020202020204" pitchFamily="34" charset="0"/>
              <a:buNone/>
            </a:pPr>
            <a:r>
              <a:rPr lang="cs-CZ" sz="4000" b="1" dirty="0">
                <a:solidFill>
                  <a:srgbClr val="0F3C74"/>
                </a:solidFill>
                <a:latin typeface="+mj-lt"/>
                <a:ea typeface="+mj-ea"/>
                <a:cs typeface="+mj-cs"/>
              </a:rPr>
              <a:t>Podporované aktivity v rámci oblasti duševního zdraví dětí</a:t>
            </a:r>
          </a:p>
        </p:txBody>
      </p:sp>
      <p:sp>
        <p:nvSpPr>
          <p:cNvPr id="8" name="Obdélník: s jedním odříznutým rohem 7">
            <a:extLst>
              <a:ext uri="{FF2B5EF4-FFF2-40B4-BE49-F238E27FC236}">
                <a16:creationId xmlns:a16="http://schemas.microsoft.com/office/drawing/2014/main" id="{3A1EE180-9465-4120-B258-0C852E134A5C}"/>
              </a:ext>
            </a:extLst>
          </p:cNvPr>
          <p:cNvSpPr/>
          <p:nvPr/>
        </p:nvSpPr>
        <p:spPr>
          <a:xfrm>
            <a:off x="1076960" y="3980258"/>
            <a:ext cx="19568160" cy="1201342"/>
          </a:xfrm>
          <a:prstGeom prst="snip1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11" name="Skupina 10">
            <a:extLst>
              <a:ext uri="{FF2B5EF4-FFF2-40B4-BE49-F238E27FC236}">
                <a16:creationId xmlns:a16="http://schemas.microsoft.com/office/drawing/2014/main" id="{9CA593D5-C7BB-4122-9604-FB7DEF54E09B}"/>
              </a:ext>
            </a:extLst>
          </p:cNvPr>
          <p:cNvGrpSpPr/>
          <p:nvPr/>
        </p:nvGrpSpPr>
        <p:grpSpPr>
          <a:xfrm>
            <a:off x="1076960" y="5177362"/>
            <a:ext cx="19568160" cy="1474382"/>
            <a:chOff x="-9808591" y="846675"/>
            <a:chExt cx="2601072" cy="2893330"/>
          </a:xfrm>
        </p:grpSpPr>
        <p:sp>
          <p:nvSpPr>
            <p:cNvPr id="12" name="Obdélník 11">
              <a:extLst>
                <a:ext uri="{FF2B5EF4-FFF2-40B4-BE49-F238E27FC236}">
                  <a16:creationId xmlns:a16="http://schemas.microsoft.com/office/drawing/2014/main" id="{58B4F51F-1E9F-4AEA-B981-65771D9600B2}"/>
                </a:ext>
              </a:extLst>
            </p:cNvPr>
            <p:cNvSpPr/>
            <p:nvPr/>
          </p:nvSpPr>
          <p:spPr>
            <a:xfrm>
              <a:off x="-9808591" y="885205"/>
              <a:ext cx="2601072" cy="2854800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TextovéPole 12">
              <a:extLst>
                <a:ext uri="{FF2B5EF4-FFF2-40B4-BE49-F238E27FC236}">
                  <a16:creationId xmlns:a16="http://schemas.microsoft.com/office/drawing/2014/main" id="{6F28872A-C136-4EC6-855A-59A065906766}"/>
                </a:ext>
              </a:extLst>
            </p:cNvPr>
            <p:cNvSpPr txBox="1"/>
            <p:nvPr/>
          </p:nvSpPr>
          <p:spPr>
            <a:xfrm>
              <a:off x="-9808591" y="846675"/>
              <a:ext cx="2601072" cy="28548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34696" tIns="234696" rIns="312928" bIns="352044" numCol="1" spcCol="1270" anchor="t" anchorCtr="0">
              <a:noAutofit/>
            </a:bodyPr>
            <a:lstStyle/>
            <a:p>
              <a:pPr marL="0" lvl="1" algn="l" defTabSz="1955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cs-CZ" sz="4400" kern="1200" dirty="0">
                <a:latin typeface="Founders Grotesk Light" pitchFamily="34" charset="-18"/>
                <a:ea typeface="Batang" panose="02030600000101010101" pitchFamily="18" charset="-127"/>
              </a:endParaRPr>
            </a:p>
          </p:txBody>
        </p:sp>
      </p:grpSp>
      <p:grpSp>
        <p:nvGrpSpPr>
          <p:cNvPr id="14" name="Skupina 13">
            <a:extLst>
              <a:ext uri="{FF2B5EF4-FFF2-40B4-BE49-F238E27FC236}">
                <a16:creationId xmlns:a16="http://schemas.microsoft.com/office/drawing/2014/main" id="{7DC8E146-D9D4-43F4-B514-1006B25910BC}"/>
              </a:ext>
            </a:extLst>
          </p:cNvPr>
          <p:cNvGrpSpPr/>
          <p:nvPr/>
        </p:nvGrpSpPr>
        <p:grpSpPr>
          <a:xfrm>
            <a:off x="3553931" y="8409563"/>
            <a:ext cx="19568160" cy="3057118"/>
            <a:chOff x="-9808591" y="846675"/>
            <a:chExt cx="2601072" cy="2893330"/>
          </a:xfrm>
        </p:grpSpPr>
        <p:sp>
          <p:nvSpPr>
            <p:cNvPr id="15" name="Obdélník 14">
              <a:extLst>
                <a:ext uri="{FF2B5EF4-FFF2-40B4-BE49-F238E27FC236}">
                  <a16:creationId xmlns:a16="http://schemas.microsoft.com/office/drawing/2014/main" id="{92058075-E8F2-4A21-83A4-05CD39992CC5}"/>
                </a:ext>
              </a:extLst>
            </p:cNvPr>
            <p:cNvSpPr/>
            <p:nvPr/>
          </p:nvSpPr>
          <p:spPr>
            <a:xfrm>
              <a:off x="-9808591" y="885205"/>
              <a:ext cx="2601072" cy="2854800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TextovéPole 15">
              <a:extLst>
                <a:ext uri="{FF2B5EF4-FFF2-40B4-BE49-F238E27FC236}">
                  <a16:creationId xmlns:a16="http://schemas.microsoft.com/office/drawing/2014/main" id="{3E4BD05C-F5F0-46B9-9BA2-5D96A53127CC}"/>
                </a:ext>
              </a:extLst>
            </p:cNvPr>
            <p:cNvSpPr txBox="1"/>
            <p:nvPr/>
          </p:nvSpPr>
          <p:spPr>
            <a:xfrm>
              <a:off x="-9808591" y="846675"/>
              <a:ext cx="2601072" cy="28548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34696" tIns="234696" rIns="312928" bIns="352044" numCol="1" spcCol="1270" anchor="t" anchorCtr="0">
              <a:noAutofit/>
            </a:bodyPr>
            <a:lstStyle/>
            <a:p>
              <a:pPr marL="0" lvl="1" algn="l" defTabSz="1955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cs-CZ" sz="4400" kern="1200" dirty="0">
                <a:latin typeface="Founders Grotesk Light" pitchFamily="34" charset="-18"/>
                <a:ea typeface="Batang" panose="02030600000101010101" pitchFamily="18" charset="-127"/>
              </a:endParaRPr>
            </a:p>
          </p:txBody>
        </p:sp>
      </p:grpSp>
      <p:sp>
        <p:nvSpPr>
          <p:cNvPr id="17" name="Obdélník: s jedním odříznutým rohem 16">
            <a:extLst>
              <a:ext uri="{FF2B5EF4-FFF2-40B4-BE49-F238E27FC236}">
                <a16:creationId xmlns:a16="http://schemas.microsoft.com/office/drawing/2014/main" id="{2A6B62C0-86D8-4691-A70F-8DC5CFC4EB70}"/>
              </a:ext>
            </a:extLst>
          </p:cNvPr>
          <p:cNvSpPr/>
          <p:nvPr/>
        </p:nvSpPr>
        <p:spPr>
          <a:xfrm>
            <a:off x="3553931" y="7513130"/>
            <a:ext cx="19568160" cy="894080"/>
          </a:xfrm>
          <a:prstGeom prst="snip1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TextovéPole 17">
            <a:extLst>
              <a:ext uri="{FF2B5EF4-FFF2-40B4-BE49-F238E27FC236}">
                <a16:creationId xmlns:a16="http://schemas.microsoft.com/office/drawing/2014/main" id="{BF004E78-E107-48B1-BEAA-109C7E50A034}"/>
              </a:ext>
            </a:extLst>
          </p:cNvPr>
          <p:cNvSpPr txBox="1"/>
          <p:nvPr/>
        </p:nvSpPr>
        <p:spPr>
          <a:xfrm>
            <a:off x="1076960" y="3980258"/>
            <a:ext cx="19385280" cy="1754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>
                <a:solidFill>
                  <a:schemeClr val="bg1"/>
                </a:solidFill>
              </a:rPr>
              <a:t>4. Vzdělávání zdravotnických pracovníků a nezdravotnických odborníků v oblasti duševního zdraví dětí</a:t>
            </a:r>
          </a:p>
          <a:p>
            <a:endParaRPr lang="cs-CZ" dirty="0"/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0445930B-9013-4981-9206-8F09D08BBA44}"/>
              </a:ext>
            </a:extLst>
          </p:cNvPr>
          <p:cNvSpPr txBox="1"/>
          <p:nvPr/>
        </p:nvSpPr>
        <p:spPr>
          <a:xfrm>
            <a:off x="3633350" y="7668514"/>
            <a:ext cx="19409321" cy="1200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>
                <a:solidFill>
                  <a:schemeClr val="bg1"/>
                </a:solidFill>
              </a:rPr>
              <a:t>5. Realizace informačních a </a:t>
            </a:r>
            <a:r>
              <a:rPr lang="cs-CZ" sz="3600" dirty="0" err="1">
                <a:solidFill>
                  <a:schemeClr val="bg1"/>
                </a:solidFill>
              </a:rPr>
              <a:t>destigmatizačních</a:t>
            </a:r>
            <a:r>
              <a:rPr lang="cs-CZ" sz="3600" dirty="0">
                <a:solidFill>
                  <a:schemeClr val="bg1"/>
                </a:solidFill>
              </a:rPr>
              <a:t> aktivit</a:t>
            </a:r>
          </a:p>
          <a:p>
            <a:endParaRPr lang="cs-CZ" dirty="0"/>
          </a:p>
        </p:txBody>
      </p: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354DDADB-F0FF-4BE9-825A-A29F079BD4AD}"/>
              </a:ext>
            </a:extLst>
          </p:cNvPr>
          <p:cNvSpPr txBox="1"/>
          <p:nvPr/>
        </p:nvSpPr>
        <p:spPr>
          <a:xfrm>
            <a:off x="2804159" y="8656056"/>
            <a:ext cx="19568160" cy="30571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71394" lvl="1" indent="-457131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prstClr val="black"/>
                </a:solidFill>
              </a:rPr>
              <a:t>Cílová skupina: odborná i laická veřejnost</a:t>
            </a:r>
          </a:p>
          <a:p>
            <a:pPr marL="1371394" lvl="1" indent="-457131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prstClr val="black"/>
                </a:solidFill>
              </a:rPr>
              <a:t>Hlavní zaměření: realizace informačních aktivit zvyšujících povědomí duševním zdraví a problematice duševních poruch u dětí a dospívajících</a:t>
            </a:r>
          </a:p>
          <a:p>
            <a:pPr marL="1371394" lvl="1" indent="-457131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prstClr val="black"/>
                </a:solidFill>
              </a:rPr>
              <a:t>Realizace informačních kampaní; Organizace konferencí, workshopů či seminářů; Tvorba a distribuce informačních materiálů (letáky, brožury, videa, atd.)</a:t>
            </a:r>
          </a:p>
          <a:p>
            <a:endParaRPr lang="cs-CZ" dirty="0"/>
          </a:p>
        </p:txBody>
      </p:sp>
      <p:sp>
        <p:nvSpPr>
          <p:cNvPr id="21" name="TextovéPole 20">
            <a:extLst>
              <a:ext uri="{FF2B5EF4-FFF2-40B4-BE49-F238E27FC236}">
                <a16:creationId xmlns:a16="http://schemas.microsoft.com/office/drawing/2014/main" id="{5EA7AFF4-376B-40B6-97DB-C26313732A7E}"/>
              </a:ext>
            </a:extLst>
          </p:cNvPr>
          <p:cNvSpPr txBox="1"/>
          <p:nvPr/>
        </p:nvSpPr>
        <p:spPr>
          <a:xfrm>
            <a:off x="284480" y="5299574"/>
            <a:ext cx="19568160" cy="1636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71394" lvl="1" indent="-457131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prstClr val="black"/>
                </a:solidFill>
              </a:rPr>
              <a:t>Cílová skupina: zdravotničtí pracovníci, nezdravotničtí odborníci (neformální pečovatelé, učitelé, a další)</a:t>
            </a:r>
          </a:p>
          <a:p>
            <a:pPr marL="1371394" lvl="1" indent="-457131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prstClr val="black"/>
                </a:solidFill>
              </a:rPr>
              <a:t>Hlavní zaměření: zvyšování odborných znalostí a dovedností odborníků v oblastí péče o dušení zdraví dětí</a:t>
            </a:r>
          </a:p>
          <a:p>
            <a:endParaRPr lang="cs-CZ" dirty="0"/>
          </a:p>
        </p:txBody>
      </p:sp>
      <p:pic>
        <p:nvPicPr>
          <p:cNvPr id="24" name="Obrázek 23">
            <a:extLst>
              <a:ext uri="{FF2B5EF4-FFF2-40B4-BE49-F238E27FC236}">
                <a16:creationId xmlns:a16="http://schemas.microsoft.com/office/drawing/2014/main" id="{C0DBC1F2-A224-4DAF-98F4-A051FC0289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706" y="8678399"/>
            <a:ext cx="2072034" cy="2139306"/>
          </a:xfrm>
          <a:prstGeom prst="rect">
            <a:avLst/>
          </a:prstGeom>
        </p:spPr>
      </p:pic>
      <p:pic>
        <p:nvPicPr>
          <p:cNvPr id="2054" name="Picture 6" descr="SÃºvisiaci obrÃ¡zok">
            <a:extLst>
              <a:ext uri="{FF2B5EF4-FFF2-40B4-BE49-F238E27FC236}">
                <a16:creationId xmlns:a16="http://schemas.microsoft.com/office/drawing/2014/main" id="{4FB91D93-EF73-44E7-BC73-FBB11A4604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60740" y="4278087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0027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1260387" y="536758"/>
            <a:ext cx="12277305" cy="2769989"/>
          </a:xfrm>
        </p:spPr>
        <p:txBody>
          <a:bodyPr/>
          <a:lstStyle/>
          <a:p>
            <a:r>
              <a:rPr lang="cs-CZ" sz="6000" dirty="0"/>
              <a:t>Prevence přenosných a nepřenosných nemocí včetně antibiotické resistence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11"/>
          </p:nvPr>
        </p:nvSpPr>
        <p:spPr>
          <a:xfrm>
            <a:off x="1230985" y="4116702"/>
            <a:ext cx="12277305" cy="553998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cs-CZ" sz="3600" dirty="0"/>
              <a:t>Hlavní oblasti zaměření</a:t>
            </a:r>
          </a:p>
        </p:txBody>
      </p:sp>
      <p:graphicFrame>
        <p:nvGraphicFramePr>
          <p:cNvPr id="22" name="Zástupný symbol pro obrázek 21"/>
          <p:cNvGraphicFramePr>
            <a:graphicFrameLocks noGrp="1"/>
          </p:cNvGraphicFramePr>
          <p:nvPr>
            <p:ph type="pic" sz="quarter" idx="10"/>
            <p:extLst>
              <p:ext uri="{D42A27DB-BD31-4B8C-83A1-F6EECF244321}">
                <p14:modId xmlns:p14="http://schemas.microsoft.com/office/powerpoint/2010/main" val="3789198287"/>
              </p:ext>
            </p:extLst>
          </p:nvPr>
        </p:nvGraphicFramePr>
        <p:xfrm>
          <a:off x="14973300" y="1339056"/>
          <a:ext cx="7321550" cy="10714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8" name="Zástupný symbol pro obsah 17"/>
          <p:cNvSpPr>
            <a:spLocks noGrp="1"/>
          </p:cNvSpPr>
          <p:nvPr>
            <p:ph idx="1"/>
          </p:nvPr>
        </p:nvSpPr>
        <p:spPr>
          <a:xfrm>
            <a:off x="628650" y="5114925"/>
            <a:ext cx="13858875" cy="5629275"/>
          </a:xfrm>
        </p:spPr>
        <p:txBody>
          <a:bodyPr>
            <a:normAutofit lnSpcReduction="10000"/>
          </a:bodyPr>
          <a:lstStyle/>
          <a:p>
            <a:endParaRPr lang="cs-CZ" dirty="0"/>
          </a:p>
          <a:p>
            <a:pPr marL="1828526" lvl="2" indent="0">
              <a:buNone/>
            </a:pPr>
            <a:r>
              <a:rPr lang="cs-CZ" sz="4400" dirty="0"/>
              <a:t>Zastavení růstu spotřeby antibiotik</a:t>
            </a:r>
          </a:p>
          <a:p>
            <a:pPr lvl="2"/>
            <a:endParaRPr lang="cs-CZ" dirty="0"/>
          </a:p>
          <a:p>
            <a:pPr marL="1828526" lvl="2" indent="0">
              <a:buNone/>
            </a:pPr>
            <a:r>
              <a:rPr lang="cs-CZ" sz="4400" dirty="0"/>
              <a:t>Zlepšení prevence přenosných a nepřenosných onemocnění se zaměřením na romskou populaci v sociálně vyloučených lokalitách</a:t>
            </a:r>
          </a:p>
          <a:p>
            <a:endParaRPr lang="cs-CZ" dirty="0"/>
          </a:p>
          <a:p>
            <a:pPr marL="1828526" lvl="2" indent="0">
              <a:buNone/>
            </a:pPr>
            <a:r>
              <a:rPr lang="cs-CZ" sz="4400" dirty="0"/>
              <a:t>Realizace aktivit zaměřených na oblast demence </a:t>
            </a:r>
          </a:p>
        </p:txBody>
      </p:sp>
      <p:sp>
        <p:nvSpPr>
          <p:cNvPr id="19" name="Šipka doprava 18"/>
          <p:cNvSpPr/>
          <p:nvPr/>
        </p:nvSpPr>
        <p:spPr>
          <a:xfrm>
            <a:off x="800100" y="5572125"/>
            <a:ext cx="1485900" cy="7429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" name="Šipka doprava 19"/>
          <p:cNvSpPr/>
          <p:nvPr/>
        </p:nvSpPr>
        <p:spPr>
          <a:xfrm>
            <a:off x="781050" y="7496175"/>
            <a:ext cx="1485900" cy="7429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Šipka doprava 7"/>
          <p:cNvSpPr/>
          <p:nvPr/>
        </p:nvSpPr>
        <p:spPr>
          <a:xfrm>
            <a:off x="762000" y="9705975"/>
            <a:ext cx="1485900" cy="7429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01633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60386" y="1097394"/>
            <a:ext cx="21861705" cy="1077218"/>
          </a:xfrm>
        </p:spPr>
        <p:txBody>
          <a:bodyPr/>
          <a:lstStyle/>
          <a:p>
            <a:r>
              <a:rPr lang="cs-CZ" dirty="0"/>
              <a:t>Prevence přenosných a nepřenosných onemocnění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1259560" y="2630802"/>
            <a:ext cx="21861704" cy="1231106"/>
          </a:xfrm>
        </p:spPr>
        <p:txBody>
          <a:bodyPr/>
          <a:lstStyle/>
          <a:p>
            <a:pPr marL="0" lvl="2" indent="0">
              <a:buNone/>
            </a:pPr>
            <a:r>
              <a:rPr lang="cs-CZ" sz="4000" b="1" dirty="0">
                <a:solidFill>
                  <a:srgbClr val="0F3C74"/>
                </a:solidFill>
                <a:latin typeface="+mj-lt"/>
                <a:ea typeface="+mj-ea"/>
                <a:cs typeface="+mj-cs"/>
              </a:rPr>
              <a:t>Podporované aktivity v oblasti prevence přenosných a nepřenosných nemocí se zaměřením na romskou populaci v sociálně vyloučených lokalitách </a:t>
            </a:r>
          </a:p>
        </p:txBody>
      </p:sp>
      <p:sp>
        <p:nvSpPr>
          <p:cNvPr id="5" name="Šipka: pětiúhelník 4">
            <a:extLst>
              <a:ext uri="{FF2B5EF4-FFF2-40B4-BE49-F238E27FC236}">
                <a16:creationId xmlns:a16="http://schemas.microsoft.com/office/drawing/2014/main" id="{39D3601A-657C-4BAA-BE5C-E0BEE904466F}"/>
              </a:ext>
            </a:extLst>
          </p:cNvPr>
          <p:cNvSpPr/>
          <p:nvPr/>
        </p:nvSpPr>
        <p:spPr>
          <a:xfrm>
            <a:off x="1259560" y="4169747"/>
            <a:ext cx="21860879" cy="1424487"/>
          </a:xfrm>
          <a:prstGeom prst="homePlate">
            <a:avLst/>
          </a:prstGeom>
          <a:solidFill>
            <a:schemeClr val="accent4">
              <a:lumMod val="40000"/>
              <a:lumOff val="60000"/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CE30030C-5E0F-4D1C-96D3-D47F14206980}"/>
              </a:ext>
            </a:extLst>
          </p:cNvPr>
          <p:cNvSpPr txBox="1"/>
          <p:nvPr/>
        </p:nvSpPr>
        <p:spPr>
          <a:xfrm>
            <a:off x="3677786" y="4318098"/>
            <a:ext cx="20015200" cy="1784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cs-CZ" sz="3200" i="1" dirty="0"/>
              <a:t>Zlepšení přístupu ke zdravotní péči pomocí implementace nástrojů zaměřených na posílení sekundární prevence specifických přenosných a nepřenosných onemocnění</a:t>
            </a:r>
          </a:p>
          <a:p>
            <a:endParaRPr lang="cs-CZ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995921D8-BFFC-4A81-8CAC-14695016E473}"/>
              </a:ext>
            </a:extLst>
          </p:cNvPr>
          <p:cNvSpPr txBox="1"/>
          <p:nvPr/>
        </p:nvSpPr>
        <p:spPr>
          <a:xfrm>
            <a:off x="1441481" y="4684918"/>
            <a:ext cx="22363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/>
              <a:t>Hlavní cíl:</a:t>
            </a:r>
          </a:p>
        </p:txBody>
      </p:sp>
      <p:sp>
        <p:nvSpPr>
          <p:cNvPr id="10" name="Obdélník: s jedním odříznutým rohem 9">
            <a:extLst>
              <a:ext uri="{FF2B5EF4-FFF2-40B4-BE49-F238E27FC236}">
                <a16:creationId xmlns:a16="http://schemas.microsoft.com/office/drawing/2014/main" id="{421DA417-1D7C-418D-9AD2-576F858EDC05}"/>
              </a:ext>
            </a:extLst>
          </p:cNvPr>
          <p:cNvSpPr/>
          <p:nvPr/>
        </p:nvSpPr>
        <p:spPr>
          <a:xfrm>
            <a:off x="1249060" y="5781428"/>
            <a:ext cx="19568160" cy="1424487"/>
          </a:xfrm>
          <a:prstGeom prst="snip1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11" name="Skupina 10">
            <a:extLst>
              <a:ext uri="{FF2B5EF4-FFF2-40B4-BE49-F238E27FC236}">
                <a16:creationId xmlns:a16="http://schemas.microsoft.com/office/drawing/2014/main" id="{A1ED8481-9870-4B51-A631-8E8A0B988C84}"/>
              </a:ext>
            </a:extLst>
          </p:cNvPr>
          <p:cNvGrpSpPr/>
          <p:nvPr/>
        </p:nvGrpSpPr>
        <p:grpSpPr>
          <a:xfrm>
            <a:off x="1249060" y="7202819"/>
            <a:ext cx="19568160" cy="1752902"/>
            <a:chOff x="-9808591" y="846675"/>
            <a:chExt cx="2601072" cy="2893330"/>
          </a:xfrm>
        </p:grpSpPr>
        <p:sp>
          <p:nvSpPr>
            <p:cNvPr id="12" name="Obdélník 11">
              <a:extLst>
                <a:ext uri="{FF2B5EF4-FFF2-40B4-BE49-F238E27FC236}">
                  <a16:creationId xmlns:a16="http://schemas.microsoft.com/office/drawing/2014/main" id="{81810A65-63DC-4E92-92DF-28BB9DCBA020}"/>
                </a:ext>
              </a:extLst>
            </p:cNvPr>
            <p:cNvSpPr/>
            <p:nvPr/>
          </p:nvSpPr>
          <p:spPr>
            <a:xfrm>
              <a:off x="-9808591" y="885205"/>
              <a:ext cx="2601072" cy="2854800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TextovéPole 12">
              <a:extLst>
                <a:ext uri="{FF2B5EF4-FFF2-40B4-BE49-F238E27FC236}">
                  <a16:creationId xmlns:a16="http://schemas.microsoft.com/office/drawing/2014/main" id="{ECF52258-19E1-44B4-8FC5-7D0902BDC8A3}"/>
                </a:ext>
              </a:extLst>
            </p:cNvPr>
            <p:cNvSpPr txBox="1"/>
            <p:nvPr/>
          </p:nvSpPr>
          <p:spPr>
            <a:xfrm>
              <a:off x="-9808591" y="846675"/>
              <a:ext cx="2601072" cy="28548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34696" tIns="234696" rIns="312928" bIns="352044" numCol="1" spcCol="1270" anchor="t" anchorCtr="0">
              <a:noAutofit/>
            </a:bodyPr>
            <a:lstStyle/>
            <a:p>
              <a:pPr marL="0" lvl="1" algn="l" defTabSz="1955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cs-CZ" sz="4400" kern="1200" dirty="0">
                <a:latin typeface="Founders Grotesk Light" pitchFamily="34" charset="-18"/>
                <a:ea typeface="Batang" panose="02030600000101010101" pitchFamily="18" charset="-127"/>
              </a:endParaRPr>
            </a:p>
          </p:txBody>
        </p:sp>
      </p:grpSp>
      <p:sp>
        <p:nvSpPr>
          <p:cNvPr id="16" name="Obdélník 15">
            <a:extLst>
              <a:ext uri="{FF2B5EF4-FFF2-40B4-BE49-F238E27FC236}">
                <a16:creationId xmlns:a16="http://schemas.microsoft.com/office/drawing/2014/main" id="{6ACDCC76-2F4E-4249-99E8-DD494CE6C930}"/>
              </a:ext>
            </a:extLst>
          </p:cNvPr>
          <p:cNvSpPr/>
          <p:nvPr/>
        </p:nvSpPr>
        <p:spPr>
          <a:xfrm>
            <a:off x="406400" y="7356859"/>
            <a:ext cx="18897600" cy="151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394" lvl="1" indent="-457131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srgbClr val="1E1E1C"/>
                </a:solidFill>
              </a:rPr>
              <a:t>Cílová skupina: obyvatelé sociálně vyloučených lokalit, zejména Romská komunita</a:t>
            </a:r>
          </a:p>
          <a:p>
            <a:pPr marL="1371394" lvl="1" indent="-457131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srgbClr val="1E1E1C"/>
                </a:solidFill>
              </a:rPr>
              <a:t>Hlavní cíl: </a:t>
            </a:r>
            <a:r>
              <a:rPr lang="cs-CZ" sz="2800" u="sng" dirty="0">
                <a:solidFill>
                  <a:srgbClr val="1E1E1C"/>
                </a:solidFill>
              </a:rPr>
              <a:t>Vytvoření materiálů obsahujících informace o prvotních příznacích vybraných onemocnění, jejich rozpoznání a následný postup</a:t>
            </a:r>
          </a:p>
        </p:txBody>
      </p:sp>
      <p:sp>
        <p:nvSpPr>
          <p:cNvPr id="19" name="Obdélník 18">
            <a:extLst>
              <a:ext uri="{FF2B5EF4-FFF2-40B4-BE49-F238E27FC236}">
                <a16:creationId xmlns:a16="http://schemas.microsoft.com/office/drawing/2014/main" id="{DC3895BB-36F9-4D6B-AB19-3DD472A15FE5}"/>
              </a:ext>
            </a:extLst>
          </p:cNvPr>
          <p:cNvSpPr/>
          <p:nvPr/>
        </p:nvSpPr>
        <p:spPr>
          <a:xfrm>
            <a:off x="1249060" y="5936513"/>
            <a:ext cx="191833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0" indent="-742950" defTabSz="1828526">
              <a:spcBef>
                <a:spcPts val="2000"/>
              </a:spcBef>
              <a:buFont typeface="+mj-lt"/>
              <a:buAutoNum type="arabicPeriod"/>
            </a:pPr>
            <a:r>
              <a:rPr lang="cs-CZ" sz="3600" dirty="0">
                <a:solidFill>
                  <a:schemeClr val="bg1"/>
                </a:solidFill>
              </a:rPr>
              <a:t>Vytvoření informačních materiálů v tištěné a online formě pro sekundární prevenci vybraných přenosných a nepřenosných onemocnění</a:t>
            </a:r>
          </a:p>
        </p:txBody>
      </p:sp>
      <p:sp>
        <p:nvSpPr>
          <p:cNvPr id="20" name="Obdélník: s jedním odříznutým rohem 19">
            <a:extLst>
              <a:ext uri="{FF2B5EF4-FFF2-40B4-BE49-F238E27FC236}">
                <a16:creationId xmlns:a16="http://schemas.microsoft.com/office/drawing/2014/main" id="{6EEFF49A-98AD-44B8-93C0-7E83AF0E9D4D}"/>
              </a:ext>
            </a:extLst>
          </p:cNvPr>
          <p:cNvSpPr/>
          <p:nvPr/>
        </p:nvSpPr>
        <p:spPr>
          <a:xfrm>
            <a:off x="3136205" y="9210452"/>
            <a:ext cx="20654660" cy="1424487"/>
          </a:xfrm>
          <a:prstGeom prst="snip1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21" name="Skupina 20">
            <a:extLst>
              <a:ext uri="{FF2B5EF4-FFF2-40B4-BE49-F238E27FC236}">
                <a16:creationId xmlns:a16="http://schemas.microsoft.com/office/drawing/2014/main" id="{1E7E4B38-BD85-45E0-B493-6F108FB323EF}"/>
              </a:ext>
            </a:extLst>
          </p:cNvPr>
          <p:cNvGrpSpPr/>
          <p:nvPr/>
        </p:nvGrpSpPr>
        <p:grpSpPr>
          <a:xfrm>
            <a:off x="3120573" y="10614021"/>
            <a:ext cx="20654660" cy="2002998"/>
            <a:chOff x="-9808591" y="846675"/>
            <a:chExt cx="2601072" cy="2893330"/>
          </a:xfrm>
        </p:grpSpPr>
        <p:sp>
          <p:nvSpPr>
            <p:cNvPr id="22" name="Obdélník 21">
              <a:extLst>
                <a:ext uri="{FF2B5EF4-FFF2-40B4-BE49-F238E27FC236}">
                  <a16:creationId xmlns:a16="http://schemas.microsoft.com/office/drawing/2014/main" id="{9ACCB4EA-3E56-4321-BCD5-DEB078D38779}"/>
                </a:ext>
              </a:extLst>
            </p:cNvPr>
            <p:cNvSpPr/>
            <p:nvPr/>
          </p:nvSpPr>
          <p:spPr>
            <a:xfrm>
              <a:off x="-9808591" y="885205"/>
              <a:ext cx="2601072" cy="2854800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TextovéPole 22">
              <a:extLst>
                <a:ext uri="{FF2B5EF4-FFF2-40B4-BE49-F238E27FC236}">
                  <a16:creationId xmlns:a16="http://schemas.microsoft.com/office/drawing/2014/main" id="{FB4E13E7-1CD4-445C-8C67-9C868893F4F7}"/>
                </a:ext>
              </a:extLst>
            </p:cNvPr>
            <p:cNvSpPr txBox="1"/>
            <p:nvPr/>
          </p:nvSpPr>
          <p:spPr>
            <a:xfrm>
              <a:off x="-9808591" y="846675"/>
              <a:ext cx="2601072" cy="28548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34696" tIns="234696" rIns="312928" bIns="352044" numCol="1" spcCol="1270" anchor="t" anchorCtr="0">
              <a:noAutofit/>
            </a:bodyPr>
            <a:lstStyle/>
            <a:p>
              <a:pPr marL="0" lvl="1" algn="l" defTabSz="1955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cs-CZ" sz="4400" kern="1200" dirty="0">
                <a:latin typeface="Founders Grotesk Light" pitchFamily="34" charset="-18"/>
                <a:ea typeface="Batang" panose="02030600000101010101" pitchFamily="18" charset="-127"/>
              </a:endParaRPr>
            </a:p>
          </p:txBody>
        </p:sp>
      </p:grpSp>
      <p:sp>
        <p:nvSpPr>
          <p:cNvPr id="25" name="Obdélník 24">
            <a:extLst>
              <a:ext uri="{FF2B5EF4-FFF2-40B4-BE49-F238E27FC236}">
                <a16:creationId xmlns:a16="http://schemas.microsoft.com/office/drawing/2014/main" id="{35B54910-3F83-47E5-8845-797E42143ABE}"/>
              </a:ext>
            </a:extLst>
          </p:cNvPr>
          <p:cNvSpPr/>
          <p:nvPr/>
        </p:nvSpPr>
        <p:spPr>
          <a:xfrm>
            <a:off x="3202821" y="9336348"/>
            <a:ext cx="204901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828526">
              <a:spcBef>
                <a:spcPts val="2000"/>
              </a:spcBef>
            </a:pPr>
            <a:r>
              <a:rPr lang="cs-CZ" sz="3600" dirty="0">
                <a:solidFill>
                  <a:schemeClr val="bg1"/>
                </a:solidFill>
              </a:rPr>
              <a:t>2. Vytvoření, validace a implementace odborných lékařských doporučení týkajících se vybraných přenosných a nepřenosných onemocnění specifických pro sociálně vyloučené lokality</a:t>
            </a:r>
          </a:p>
        </p:txBody>
      </p:sp>
      <p:sp>
        <p:nvSpPr>
          <p:cNvPr id="27" name="Obdélník 26">
            <a:extLst>
              <a:ext uri="{FF2B5EF4-FFF2-40B4-BE49-F238E27FC236}">
                <a16:creationId xmlns:a16="http://schemas.microsoft.com/office/drawing/2014/main" id="{BCAF111F-8315-4438-81F1-678631AB64BB}"/>
              </a:ext>
            </a:extLst>
          </p:cNvPr>
          <p:cNvSpPr/>
          <p:nvPr/>
        </p:nvSpPr>
        <p:spPr>
          <a:xfrm>
            <a:off x="2337234" y="10661613"/>
            <a:ext cx="21548740" cy="1944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394" lvl="1" indent="-457131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srgbClr val="1E1E1C"/>
                </a:solidFill>
              </a:rPr>
              <a:t>Cílová skupina: Praktičtí lékaři a další specializovaní zdravotničtí pracovníci poskytující péči pacientům ze sociálně vyloučených lokalit, především Romům</a:t>
            </a:r>
          </a:p>
          <a:p>
            <a:pPr marL="1371394" lvl="1" indent="-457131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srgbClr val="1E1E1C"/>
                </a:solidFill>
              </a:rPr>
              <a:t>Hlavní cíl: vytvoření a implementace speciálních postupů pro praktické lékaře a další specializované zdravotnické pracovníky pečující o pacienty ze sociálně vyloučených lokalit, především Romy</a:t>
            </a:r>
          </a:p>
        </p:txBody>
      </p:sp>
      <p:pic>
        <p:nvPicPr>
          <p:cNvPr id="3074" name="Picture 2" descr="VÃ½sledok vyhÄ¾adÃ¡vania obrÃ¡zkov pre dopyt publicity picto">
            <a:extLst>
              <a:ext uri="{FF2B5EF4-FFF2-40B4-BE49-F238E27FC236}">
                <a16:creationId xmlns:a16="http://schemas.microsoft.com/office/drawing/2014/main" id="{FBC5415E-0FA5-4E3C-987F-7A04C4CBD1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03365" y="6102136"/>
            <a:ext cx="2509446" cy="2509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VÃ½sledok vyhÄ¾adÃ¡vania obrÃ¡zkov pre dopyt guidelines picto">
            <a:extLst>
              <a:ext uri="{FF2B5EF4-FFF2-40B4-BE49-F238E27FC236}">
                <a16:creationId xmlns:a16="http://schemas.microsoft.com/office/drawing/2014/main" id="{AC21405C-CF6E-44C2-9A15-52BB232BAF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082" y="9790614"/>
            <a:ext cx="1944123" cy="1944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56489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60386" y="1082005"/>
            <a:ext cx="21861705" cy="1107996"/>
          </a:xfrm>
        </p:spPr>
        <p:txBody>
          <a:bodyPr/>
          <a:lstStyle/>
          <a:p>
            <a:r>
              <a:rPr lang="cs-CZ" dirty="0"/>
              <a:t>Prevence přenosných a nepřenosných onemocnění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1259560" y="2630802"/>
            <a:ext cx="21861704" cy="615553"/>
          </a:xfrm>
        </p:spPr>
        <p:txBody>
          <a:bodyPr/>
          <a:lstStyle/>
          <a:p>
            <a:r>
              <a:rPr lang="cs-CZ" sz="4000" dirty="0">
                <a:latin typeface="+mj-lt"/>
                <a:ea typeface="+mj-ea"/>
                <a:cs typeface="+mj-cs"/>
              </a:rPr>
              <a:t>Podporované aktivity v oblasti demence</a:t>
            </a:r>
          </a:p>
        </p:txBody>
      </p:sp>
      <p:sp>
        <p:nvSpPr>
          <p:cNvPr id="5" name="Šipka: pětiúhelník 4">
            <a:extLst>
              <a:ext uri="{FF2B5EF4-FFF2-40B4-BE49-F238E27FC236}">
                <a16:creationId xmlns:a16="http://schemas.microsoft.com/office/drawing/2014/main" id="{BDDBDB5C-53D4-49E6-A24C-335C5FBA7BEE}"/>
              </a:ext>
            </a:extLst>
          </p:cNvPr>
          <p:cNvSpPr/>
          <p:nvPr/>
        </p:nvSpPr>
        <p:spPr>
          <a:xfrm>
            <a:off x="1258734" y="3478867"/>
            <a:ext cx="22413932" cy="2109133"/>
          </a:xfrm>
          <a:prstGeom prst="homePlate">
            <a:avLst/>
          </a:prstGeom>
          <a:solidFill>
            <a:schemeClr val="accent4">
              <a:lumMod val="40000"/>
              <a:lumOff val="60000"/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D59AFB91-DA4F-408D-BCDE-9A25ACDAEBA9}"/>
              </a:ext>
            </a:extLst>
          </p:cNvPr>
          <p:cNvSpPr txBox="1"/>
          <p:nvPr/>
        </p:nvSpPr>
        <p:spPr>
          <a:xfrm>
            <a:off x="1258734" y="3581178"/>
            <a:ext cx="22413932" cy="2508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cs-CZ" sz="3200" i="1" dirty="0"/>
              <a:t>Hlavní cíl:</a:t>
            </a:r>
          </a:p>
          <a:p>
            <a:pPr marL="307975" indent="-3079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3200" i="1" dirty="0"/>
              <a:t>Posílení znalostí a dovedností všeobecných lékařů v oblasti včasné diagnózy a následné léčby demence</a:t>
            </a:r>
          </a:p>
          <a:p>
            <a:pPr marL="182563" indent="-182563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3200" i="1" dirty="0"/>
              <a:t> Vzdělání pečovatelů a rodinných příslušníků pacientů trpících demencí</a:t>
            </a:r>
          </a:p>
          <a:p>
            <a:endParaRPr lang="cs-CZ" dirty="0"/>
          </a:p>
        </p:txBody>
      </p:sp>
      <p:sp>
        <p:nvSpPr>
          <p:cNvPr id="10" name="Obdélník: s jedním odříznutým rohem 9">
            <a:extLst>
              <a:ext uri="{FF2B5EF4-FFF2-40B4-BE49-F238E27FC236}">
                <a16:creationId xmlns:a16="http://schemas.microsoft.com/office/drawing/2014/main" id="{483E3AA6-2302-4024-917A-2E11734E2A17}"/>
              </a:ext>
            </a:extLst>
          </p:cNvPr>
          <p:cNvSpPr/>
          <p:nvPr/>
        </p:nvSpPr>
        <p:spPr>
          <a:xfrm>
            <a:off x="1249060" y="5781428"/>
            <a:ext cx="19568160" cy="1424487"/>
          </a:xfrm>
          <a:prstGeom prst="snip1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11" name="Skupina 10">
            <a:extLst>
              <a:ext uri="{FF2B5EF4-FFF2-40B4-BE49-F238E27FC236}">
                <a16:creationId xmlns:a16="http://schemas.microsoft.com/office/drawing/2014/main" id="{D6B2BFCC-77D8-4DCC-B41E-35C628900636}"/>
              </a:ext>
            </a:extLst>
          </p:cNvPr>
          <p:cNvGrpSpPr/>
          <p:nvPr/>
        </p:nvGrpSpPr>
        <p:grpSpPr>
          <a:xfrm>
            <a:off x="1249060" y="7202819"/>
            <a:ext cx="19568160" cy="1752902"/>
            <a:chOff x="-9808591" y="846675"/>
            <a:chExt cx="2601072" cy="2893330"/>
          </a:xfrm>
        </p:grpSpPr>
        <p:sp>
          <p:nvSpPr>
            <p:cNvPr id="12" name="Obdélník 11">
              <a:extLst>
                <a:ext uri="{FF2B5EF4-FFF2-40B4-BE49-F238E27FC236}">
                  <a16:creationId xmlns:a16="http://schemas.microsoft.com/office/drawing/2014/main" id="{67D8935C-C72A-4D67-A121-A36E4FF17ABD}"/>
                </a:ext>
              </a:extLst>
            </p:cNvPr>
            <p:cNvSpPr/>
            <p:nvPr/>
          </p:nvSpPr>
          <p:spPr>
            <a:xfrm>
              <a:off x="-9808591" y="885205"/>
              <a:ext cx="2601072" cy="2854800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TextovéPole 12">
              <a:extLst>
                <a:ext uri="{FF2B5EF4-FFF2-40B4-BE49-F238E27FC236}">
                  <a16:creationId xmlns:a16="http://schemas.microsoft.com/office/drawing/2014/main" id="{EED800D5-892D-49C2-AAB9-83076DCC53A4}"/>
                </a:ext>
              </a:extLst>
            </p:cNvPr>
            <p:cNvSpPr txBox="1"/>
            <p:nvPr/>
          </p:nvSpPr>
          <p:spPr>
            <a:xfrm>
              <a:off x="-9808591" y="846675"/>
              <a:ext cx="2601072" cy="28548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34696" tIns="234696" rIns="312928" bIns="352044" numCol="1" spcCol="1270" anchor="t" anchorCtr="0">
              <a:noAutofit/>
            </a:bodyPr>
            <a:lstStyle/>
            <a:p>
              <a:pPr marL="0" lvl="1" algn="l" defTabSz="1955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cs-CZ" sz="4400" kern="1200" dirty="0">
                <a:latin typeface="Founders Grotesk Light" pitchFamily="34" charset="-18"/>
                <a:ea typeface="Batang" panose="02030600000101010101" pitchFamily="18" charset="-127"/>
              </a:endParaRPr>
            </a:p>
          </p:txBody>
        </p:sp>
      </p:grpSp>
      <p:sp>
        <p:nvSpPr>
          <p:cNvPr id="14" name="Obdélník: s jedním odříznutým rohem 13">
            <a:extLst>
              <a:ext uri="{FF2B5EF4-FFF2-40B4-BE49-F238E27FC236}">
                <a16:creationId xmlns:a16="http://schemas.microsoft.com/office/drawing/2014/main" id="{E1759521-5A6C-46B9-8C00-19A50AFD2055}"/>
              </a:ext>
            </a:extLst>
          </p:cNvPr>
          <p:cNvSpPr/>
          <p:nvPr/>
        </p:nvSpPr>
        <p:spPr>
          <a:xfrm>
            <a:off x="3136205" y="9210452"/>
            <a:ext cx="20654660" cy="1424487"/>
          </a:xfrm>
          <a:prstGeom prst="snip1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15" name="Skupina 14">
            <a:extLst>
              <a:ext uri="{FF2B5EF4-FFF2-40B4-BE49-F238E27FC236}">
                <a16:creationId xmlns:a16="http://schemas.microsoft.com/office/drawing/2014/main" id="{095FA93E-0DCC-4D16-92FD-732150801A0D}"/>
              </a:ext>
            </a:extLst>
          </p:cNvPr>
          <p:cNvGrpSpPr/>
          <p:nvPr/>
        </p:nvGrpSpPr>
        <p:grpSpPr>
          <a:xfrm>
            <a:off x="3120573" y="10614021"/>
            <a:ext cx="20654660" cy="2002998"/>
            <a:chOff x="-9808591" y="846675"/>
            <a:chExt cx="2601072" cy="2893330"/>
          </a:xfrm>
        </p:grpSpPr>
        <p:sp>
          <p:nvSpPr>
            <p:cNvPr id="16" name="Obdélník 15">
              <a:extLst>
                <a:ext uri="{FF2B5EF4-FFF2-40B4-BE49-F238E27FC236}">
                  <a16:creationId xmlns:a16="http://schemas.microsoft.com/office/drawing/2014/main" id="{AA16BB1F-C2A1-47BA-AF32-3B19B54F1854}"/>
                </a:ext>
              </a:extLst>
            </p:cNvPr>
            <p:cNvSpPr/>
            <p:nvPr/>
          </p:nvSpPr>
          <p:spPr>
            <a:xfrm>
              <a:off x="-9808591" y="885205"/>
              <a:ext cx="2601072" cy="2854800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TextovéPole 16">
              <a:extLst>
                <a:ext uri="{FF2B5EF4-FFF2-40B4-BE49-F238E27FC236}">
                  <a16:creationId xmlns:a16="http://schemas.microsoft.com/office/drawing/2014/main" id="{3CC8EA1C-6F9D-4849-89F6-CF16F6EF37F7}"/>
                </a:ext>
              </a:extLst>
            </p:cNvPr>
            <p:cNvSpPr txBox="1"/>
            <p:nvPr/>
          </p:nvSpPr>
          <p:spPr>
            <a:xfrm>
              <a:off x="-9808591" y="846675"/>
              <a:ext cx="2601072" cy="28548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34696" tIns="234696" rIns="312928" bIns="352044" numCol="1" spcCol="1270" anchor="t" anchorCtr="0">
              <a:noAutofit/>
            </a:bodyPr>
            <a:lstStyle/>
            <a:p>
              <a:pPr marL="0" lvl="1" algn="l" defTabSz="1955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cs-CZ" sz="4400" kern="1200" dirty="0">
                <a:latin typeface="Founders Grotesk Light" pitchFamily="34" charset="-18"/>
                <a:ea typeface="Batang" panose="02030600000101010101" pitchFamily="18" charset="-127"/>
              </a:endParaRPr>
            </a:p>
          </p:txBody>
        </p:sp>
      </p:grpSp>
      <p:sp>
        <p:nvSpPr>
          <p:cNvPr id="20" name="Obdélník 19">
            <a:extLst>
              <a:ext uri="{FF2B5EF4-FFF2-40B4-BE49-F238E27FC236}">
                <a16:creationId xmlns:a16="http://schemas.microsoft.com/office/drawing/2014/main" id="{4C7CEBD3-0DA4-4567-890B-4F50824E68BC}"/>
              </a:ext>
            </a:extLst>
          </p:cNvPr>
          <p:cNvSpPr/>
          <p:nvPr/>
        </p:nvSpPr>
        <p:spPr>
          <a:xfrm>
            <a:off x="1274710" y="5826315"/>
            <a:ext cx="195425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0" indent="-742950" defTabSz="1828526">
              <a:spcBef>
                <a:spcPts val="2000"/>
              </a:spcBef>
              <a:buFont typeface="+mj-lt"/>
              <a:buAutoNum type="arabicPeriod"/>
            </a:pPr>
            <a:r>
              <a:rPr lang="cs-CZ" sz="3600" dirty="0">
                <a:solidFill>
                  <a:schemeClr val="bg1"/>
                </a:solidFill>
              </a:rPr>
              <a:t>Vytvoření a následná implementace relevantních postupů pro praktické lékaře a definování role specializovaných center zaměřených na vyšší úroveň diagnózy a léčby demence</a:t>
            </a:r>
          </a:p>
        </p:txBody>
      </p:sp>
      <p:sp>
        <p:nvSpPr>
          <p:cNvPr id="23" name="Obdélník 22">
            <a:extLst>
              <a:ext uri="{FF2B5EF4-FFF2-40B4-BE49-F238E27FC236}">
                <a16:creationId xmlns:a16="http://schemas.microsoft.com/office/drawing/2014/main" id="{88990E36-6C9F-4492-AB75-61C67ED77AC3}"/>
              </a:ext>
            </a:extLst>
          </p:cNvPr>
          <p:cNvSpPr/>
          <p:nvPr/>
        </p:nvSpPr>
        <p:spPr>
          <a:xfrm>
            <a:off x="3136205" y="9389723"/>
            <a:ext cx="2023179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828526">
              <a:spcBef>
                <a:spcPts val="2000"/>
              </a:spcBef>
            </a:pPr>
            <a:r>
              <a:rPr lang="cs-CZ" sz="3600" dirty="0">
                <a:solidFill>
                  <a:schemeClr val="bg1"/>
                </a:solidFill>
              </a:rPr>
              <a:t>2. Zvýšení povědomí rodinných příslušníků a neformálních pečujících o včasné prevenci symptomů demence a možnostech dalšího postupu a léčby</a:t>
            </a:r>
          </a:p>
        </p:txBody>
      </p:sp>
      <p:sp>
        <p:nvSpPr>
          <p:cNvPr id="25" name="Obdélník 24">
            <a:extLst>
              <a:ext uri="{FF2B5EF4-FFF2-40B4-BE49-F238E27FC236}">
                <a16:creationId xmlns:a16="http://schemas.microsoft.com/office/drawing/2014/main" id="{4A811FB3-6D03-4330-B492-6DF2C1451B71}"/>
              </a:ext>
            </a:extLst>
          </p:cNvPr>
          <p:cNvSpPr/>
          <p:nvPr/>
        </p:nvSpPr>
        <p:spPr>
          <a:xfrm>
            <a:off x="2255520" y="10756582"/>
            <a:ext cx="21519713" cy="151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394" lvl="1" indent="-457131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srgbClr val="1E1E1C"/>
                </a:solidFill>
              </a:rPr>
              <a:t>Cílová skupina: rodinní příslušníci, neformální pečující</a:t>
            </a:r>
          </a:p>
          <a:p>
            <a:pPr marL="1371394" lvl="1" indent="-457131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srgbClr val="1E1E1C"/>
                </a:solidFill>
              </a:rPr>
              <a:t>Hlavní cíl a podporované aktivity: Realizace vzdělávacích akcí (kampaně, workshopy, konference) zaměřených na šíření osvěty v oblasti zlepšení včasné detekce symptomů demence a následujících možnostech léčby </a:t>
            </a:r>
          </a:p>
        </p:txBody>
      </p:sp>
      <p:sp>
        <p:nvSpPr>
          <p:cNvPr id="27" name="Obdélník 26">
            <a:extLst>
              <a:ext uri="{FF2B5EF4-FFF2-40B4-BE49-F238E27FC236}">
                <a16:creationId xmlns:a16="http://schemas.microsoft.com/office/drawing/2014/main" id="{73D6AD8C-4988-48EA-AAC1-CA57F82F4C56}"/>
              </a:ext>
            </a:extLst>
          </p:cNvPr>
          <p:cNvSpPr/>
          <p:nvPr/>
        </p:nvSpPr>
        <p:spPr>
          <a:xfrm>
            <a:off x="426720" y="7312109"/>
            <a:ext cx="20096480" cy="151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394" lvl="1" indent="-457131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srgbClr val="1E1E1C"/>
                </a:solidFill>
              </a:rPr>
              <a:t>Cílová skupina: praktičtí lékaři a další relevantní zdravotničtí odborníci</a:t>
            </a:r>
          </a:p>
          <a:p>
            <a:pPr marL="1371394" lvl="1" indent="-457131" defTabSz="1828526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s-CZ" sz="2800" dirty="0">
                <a:solidFill>
                  <a:srgbClr val="1E1E1C"/>
                </a:solidFill>
              </a:rPr>
              <a:t>Hlavní cíl: </a:t>
            </a:r>
            <a:r>
              <a:rPr lang="cs-CZ" sz="2800" u="sng" dirty="0">
                <a:solidFill>
                  <a:srgbClr val="1E1E1C"/>
                </a:solidFill>
              </a:rPr>
              <a:t>Zvýšení povědomí všeobecných lékařů o postupech včasné detekce nemoci, jejich implementaci a rovněž o roli a funkci specializovaných center</a:t>
            </a:r>
          </a:p>
        </p:txBody>
      </p:sp>
      <p:pic>
        <p:nvPicPr>
          <p:cNvPr id="28" name="Picture 4" descr="VÃ½sledok vyhÄ¾adÃ¡vania obrÃ¡zkov pre dopyt guidelines picto">
            <a:extLst>
              <a:ext uri="{FF2B5EF4-FFF2-40B4-BE49-F238E27FC236}">
                <a16:creationId xmlns:a16="http://schemas.microsoft.com/office/drawing/2014/main" id="{71F70BC1-2C28-4F33-9574-7E40CC8A4D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45540" y="6130833"/>
            <a:ext cx="1944123" cy="1944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Grafický objekt 31" descr="Marketing">
            <a:extLst>
              <a:ext uri="{FF2B5EF4-FFF2-40B4-BE49-F238E27FC236}">
                <a16:creationId xmlns:a16="http://schemas.microsoft.com/office/drawing/2014/main" id="{56B86670-E421-4327-B788-CC809888A4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08420" y="9956450"/>
            <a:ext cx="1681783" cy="1681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9803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E1E1C"/>
      </a:dk2>
      <a:lt2>
        <a:srgbClr val="0573BA"/>
      </a:lt2>
      <a:accent1>
        <a:srgbClr val="0573BA"/>
      </a:accent1>
      <a:accent2>
        <a:srgbClr val="E94E2E"/>
      </a:accent2>
      <a:accent3>
        <a:srgbClr val="02AB84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gendefinert 1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mal_EØSMidlene.potx" id="{2877A2A8-6D65-4BE8-A3B9-A911333E1F70}" vid="{D3D72181-B44E-471C-A438-738F633005D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PPT-mal_EØSMidlene</Template>
  <TotalTime>1791</TotalTime>
  <Words>1852</Words>
  <Application>Microsoft Office PowerPoint</Application>
  <PresentationFormat>Vlastní</PresentationFormat>
  <Paragraphs>285</Paragraphs>
  <Slides>22</Slides>
  <Notes>20</Notes>
  <HiddenSlides>0</HiddenSlides>
  <MMClips>0</MMClips>
  <ScaleCrop>false</ScaleCrop>
  <HeadingPairs>
    <vt:vector size="6" baseType="variant">
      <vt:variant>
        <vt:lpstr>Použitá písma</vt:lpstr>
      </vt:variant>
      <vt:variant>
        <vt:i4>11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34" baseType="lpstr">
      <vt:lpstr>Batang</vt:lpstr>
      <vt:lpstr>Arial</vt:lpstr>
      <vt:lpstr>Calibri</vt:lpstr>
      <vt:lpstr>Founders Grotesk Light</vt:lpstr>
      <vt:lpstr>Founders Grotesk Regular</vt:lpstr>
      <vt:lpstr>Founders Grotesk Semibold</vt:lpstr>
      <vt:lpstr>Founders Grotesk Text Regular</vt:lpstr>
      <vt:lpstr>Founders Grotesk Text Semibold</vt:lpstr>
      <vt:lpstr>GillSans</vt:lpstr>
      <vt:lpstr>Times New Roman</vt:lpstr>
      <vt:lpstr>Wingdings</vt:lpstr>
      <vt:lpstr>Office-tema</vt:lpstr>
      <vt:lpstr>Prezentace aplikace PowerPoint</vt:lpstr>
      <vt:lpstr>EHP/Norské fondy  Program Zdraví </vt:lpstr>
      <vt:lpstr>Zaměření programu Zdraví</vt:lpstr>
      <vt:lpstr>Podpora duševního zdraví dětí a dospívajících</vt:lpstr>
      <vt:lpstr>Podpora duševního zdraví dětí a dospívajících</vt:lpstr>
      <vt:lpstr>Podpora duševního zdraví dětí a dospívajících</vt:lpstr>
      <vt:lpstr>Prevence přenosných a nepřenosných nemocí včetně antibiotické resistence</vt:lpstr>
      <vt:lpstr>Prevence přenosných a nepřenosných onemocnění</vt:lpstr>
      <vt:lpstr>Prevence přenosných a nepřenosných onemocnění</vt:lpstr>
      <vt:lpstr>Posílení role pacientů a pacientských organizací</vt:lpstr>
      <vt:lpstr>Posílení role pacientů a pacientských organizací</vt:lpstr>
      <vt:lpstr>Plánované výzvy v programu Zdraví</vt:lpstr>
      <vt:lpstr>Podpora duševního zdraví dětí a dospívajících</vt:lpstr>
      <vt:lpstr>Podpora duševního zdraví dětí a dospívajících</vt:lpstr>
      <vt:lpstr>Prevence přenosných a nepřenosných onemocnění</vt:lpstr>
      <vt:lpstr>Prevence přenosných a nepřenosných onemocnění</vt:lpstr>
      <vt:lpstr>Posílení role pacientů a pacientských organizací</vt:lpstr>
      <vt:lpstr>Harmonogram výzev a hodnotícího procesu</vt:lpstr>
      <vt:lpstr>Obecné informace k implementaci projektů</vt:lpstr>
      <vt:lpstr>Obecné informace k implementaci projektů</vt:lpstr>
      <vt:lpstr>Obecné informace k implementaci projektů</vt:lpstr>
      <vt:lpstr>Děkuji za pozornost</vt:lpstr>
    </vt:vector>
  </TitlesOfParts>
  <Company>EFTA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WEGGERSEN Lillann</dc:creator>
  <cp:lastModifiedBy>Marková Kateřina Ing.</cp:lastModifiedBy>
  <cp:revision>148</cp:revision>
  <cp:lastPrinted>2019-06-05T15:46:49Z</cp:lastPrinted>
  <dcterms:created xsi:type="dcterms:W3CDTF">2017-06-12T12:11:38Z</dcterms:created>
  <dcterms:modified xsi:type="dcterms:W3CDTF">2019-11-14T10:55:16Z</dcterms:modified>
</cp:coreProperties>
</file>